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76" r:id="rId3"/>
    <p:sldId id="259" r:id="rId4"/>
    <p:sldId id="265" r:id="rId5"/>
    <p:sldId id="273" r:id="rId6"/>
    <p:sldId id="266" r:id="rId7"/>
    <p:sldId id="264" r:id="rId8"/>
    <p:sldId id="267" r:id="rId9"/>
    <p:sldId id="268" r:id="rId10"/>
    <p:sldId id="270" r:id="rId11"/>
    <p:sldId id="272" r:id="rId12"/>
    <p:sldId id="271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1D1-B3AC-4499-97AB-E3C391A6F1D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24A7-3092-438A-95AF-CD9A5F4F2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1D1-B3AC-4499-97AB-E3C391A6F1D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24A7-3092-438A-95AF-CD9A5F4F2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1D1-B3AC-4499-97AB-E3C391A6F1D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24A7-3092-438A-95AF-CD9A5F4F2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1D1-B3AC-4499-97AB-E3C391A6F1D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24A7-3092-438A-95AF-CD9A5F4F2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1D1-B3AC-4499-97AB-E3C391A6F1D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24A7-3092-438A-95AF-CD9A5F4F2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1D1-B3AC-4499-97AB-E3C391A6F1D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24A7-3092-438A-95AF-CD9A5F4F2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1D1-B3AC-4499-97AB-E3C391A6F1D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24A7-3092-438A-95AF-CD9A5F4F2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1D1-B3AC-4499-97AB-E3C391A6F1D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24A7-3092-438A-95AF-CD9A5F4F2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1D1-B3AC-4499-97AB-E3C391A6F1D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24A7-3092-438A-95AF-CD9A5F4F2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1D1-B3AC-4499-97AB-E3C391A6F1D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24A7-3092-438A-95AF-CD9A5F4F2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21D1-B3AC-4499-97AB-E3C391A6F1D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24A7-3092-438A-95AF-CD9A5F4F2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421D1-B3AC-4499-97AB-E3C391A6F1D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424A7-3092-438A-95AF-CD9A5F4F2B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wmf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D:\GIN%20BEO\GIAO%20AN\LOP%207\TU%20LIEU\Ho&#7841;t%20h&#236;nh\Clip%20To&#224;n%20c&#7843;nh%20L&#7883;ch%20s&#7917;%20x&#226;y%20d&#7921;ng%20v&#224;%20b&#7843;o%20v&#7879;%20l&#227;nh%20th&#7893;%20Vi&#7879;t%20Nam%20g&#226;y%20s&#7889;t.%20-%20YouTube.FLV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E18393"/>
              </a:gs>
              <a:gs pos="50000">
                <a:srgbClr val="FFFFFF"/>
              </a:gs>
              <a:gs pos="100000">
                <a:srgbClr val="E1839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81251" name="Picture 3" descr="tdongva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2000" contrast="16000"/>
          </a:blip>
          <a:srcRect/>
          <a:stretch>
            <a:fillRect/>
          </a:stretch>
        </p:blipFill>
        <p:spPr bwMode="auto">
          <a:xfrm>
            <a:off x="1447800" y="304800"/>
            <a:ext cx="6248400" cy="6151563"/>
          </a:xfrm>
          <a:prstGeom prst="rect">
            <a:avLst/>
          </a:prstGeom>
          <a:noFill/>
          <a:effectLst>
            <a:outerShdw dist="35921" dir="2700000" algn="ctr" rotWithShape="0">
              <a:srgbClr val="5F5F5F"/>
            </a:outerShdw>
          </a:effec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95600" y="609600"/>
            <a:ext cx="3200400" cy="5486400"/>
            <a:chOff x="1248" y="240"/>
            <a:chExt cx="2544" cy="408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248" y="240"/>
              <a:ext cx="2544" cy="4080"/>
              <a:chOff x="1440" y="240"/>
              <a:chExt cx="2544" cy="4080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1440" y="240"/>
                <a:ext cx="2544" cy="4080"/>
                <a:chOff x="1488" y="144"/>
                <a:chExt cx="2544" cy="4080"/>
              </a:xfrm>
            </p:grpSpPr>
            <p:grpSp>
              <p:nvGrpSpPr>
                <p:cNvPr id="5" name="Group 7"/>
                <p:cNvGrpSpPr>
                  <a:grpSpLocks/>
                </p:cNvGrpSpPr>
                <p:nvPr/>
              </p:nvGrpSpPr>
              <p:grpSpPr bwMode="auto">
                <a:xfrm>
                  <a:off x="1488" y="144"/>
                  <a:ext cx="2544" cy="4080"/>
                  <a:chOff x="1488" y="144"/>
                  <a:chExt cx="2544" cy="4080"/>
                </a:xfrm>
              </p:grpSpPr>
              <p:grpSp>
                <p:nvGrpSpPr>
                  <p:cNvPr id="6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488" y="144"/>
                    <a:ext cx="2544" cy="4080"/>
                    <a:chOff x="1488" y="144"/>
                    <a:chExt cx="2544" cy="4080"/>
                  </a:xfrm>
                </p:grpSpPr>
                <p:grpSp>
                  <p:nvGrpSpPr>
                    <p:cNvPr id="7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88" y="144"/>
                      <a:ext cx="2544" cy="4080"/>
                      <a:chOff x="1056" y="288"/>
                      <a:chExt cx="2304" cy="3840"/>
                    </a:xfrm>
                  </p:grpSpPr>
                  <p:grpSp>
                    <p:nvGrpSpPr>
                      <p:cNvPr id="8" name="Group 1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056" y="288"/>
                        <a:ext cx="2304" cy="3840"/>
                        <a:chOff x="1056" y="288"/>
                        <a:chExt cx="2304" cy="3840"/>
                      </a:xfrm>
                    </p:grpSpPr>
                    <p:grpSp>
                      <p:nvGrpSpPr>
                        <p:cNvPr id="9" name="Group 1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056" y="288"/>
                          <a:ext cx="2304" cy="3840"/>
                          <a:chOff x="1200" y="288"/>
                          <a:chExt cx="2304" cy="3840"/>
                        </a:xfrm>
                      </p:grpSpPr>
                      <p:grpSp>
                        <p:nvGrpSpPr>
                          <p:cNvPr id="10" name="Group 1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200" y="288"/>
                            <a:ext cx="2304" cy="3840"/>
                            <a:chOff x="1200" y="288"/>
                            <a:chExt cx="2304" cy="3840"/>
                          </a:xfrm>
                        </p:grpSpPr>
                        <p:grpSp>
                          <p:nvGrpSpPr>
                            <p:cNvPr id="11" name="Group 1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200" y="288"/>
                              <a:ext cx="2304" cy="3840"/>
                              <a:chOff x="1200" y="288"/>
                              <a:chExt cx="2304" cy="3840"/>
                            </a:xfrm>
                          </p:grpSpPr>
                          <p:grpSp>
                            <p:nvGrpSpPr>
                              <p:cNvPr id="12" name="Group 14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1200" y="288"/>
                                <a:ext cx="2304" cy="3840"/>
                                <a:chOff x="1200" y="288"/>
                                <a:chExt cx="2304" cy="3840"/>
                              </a:xfrm>
                            </p:grpSpPr>
                            <p:grpSp>
                              <p:nvGrpSpPr>
                                <p:cNvPr id="13" name="Group 15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200" y="288"/>
                                  <a:ext cx="2304" cy="3840"/>
                                  <a:chOff x="1200" y="288"/>
                                  <a:chExt cx="2304" cy="3840"/>
                                </a:xfrm>
                              </p:grpSpPr>
                              <p:grpSp>
                                <p:nvGrpSpPr>
                                  <p:cNvPr id="14" name="Group 16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1200" y="288"/>
                                    <a:ext cx="2304" cy="3840"/>
                                    <a:chOff x="1200" y="288"/>
                                    <a:chExt cx="2304" cy="3840"/>
                                  </a:xfrm>
                                </p:grpSpPr>
                                <p:grpSp>
                                  <p:nvGrpSpPr>
                                    <p:cNvPr id="15" name="Group 17"/>
                                    <p:cNvGrpSpPr>
                                      <a:grpSpLocks/>
                                    </p:cNvGrpSpPr>
                                    <p:nvPr/>
                                  </p:nvGrpSpPr>
                                  <p:grpSpPr bwMode="auto">
                                    <a:xfrm>
                                      <a:off x="1200" y="288"/>
                                      <a:ext cx="2304" cy="3840"/>
                                      <a:chOff x="1200" y="288"/>
                                      <a:chExt cx="2304" cy="3840"/>
                                    </a:xfrm>
                                  </p:grpSpPr>
                                  <p:grpSp>
                                    <p:nvGrpSpPr>
                                      <p:cNvPr id="16" name="Group 18"/>
                                      <p:cNvGrpSpPr>
                                        <a:grpSpLocks/>
                                      </p:cNvGrpSpPr>
                                      <p:nvPr/>
                                    </p:nvGrpSpPr>
                                    <p:grpSpPr bwMode="auto">
                                      <a:xfrm>
                                        <a:off x="1200" y="288"/>
                                        <a:ext cx="2304" cy="3840"/>
                                        <a:chOff x="1200" y="288"/>
                                        <a:chExt cx="2304" cy="3840"/>
                                      </a:xfrm>
                                    </p:grpSpPr>
                                    <p:grpSp>
                                      <p:nvGrpSpPr>
                                        <p:cNvPr id="17" name="Group 19"/>
                                        <p:cNvGrpSpPr>
                                          <a:grpSpLocks/>
                                        </p:cNvGrpSpPr>
                                        <p:nvPr/>
                                      </p:nvGrpSpPr>
                                      <p:grpSpPr bwMode="auto">
                                        <a:xfrm>
                                          <a:off x="1200" y="288"/>
                                          <a:ext cx="2304" cy="3840"/>
                                          <a:chOff x="1200" y="288"/>
                                          <a:chExt cx="2304" cy="3840"/>
                                        </a:xfrm>
                                      </p:grpSpPr>
                                      <p:sp>
                                        <p:nvSpPr>
                                          <p:cNvPr id="3109" name="Freeform 20"/>
                                          <p:cNvSpPr>
                                            <a:spLocks/>
                                          </p:cNvSpPr>
                                          <p:nvPr/>
                                        </p:nvSpPr>
                                        <p:spPr bwMode="auto">
                                          <a:xfrm>
                                            <a:off x="1200" y="288"/>
                                            <a:ext cx="2304" cy="3840"/>
                                          </a:xfrm>
                                          <a:custGeom>
                                            <a:avLst/>
                                            <a:gdLst>
                                              <a:gd name="T0" fmla="*/ 1524 w 2339"/>
                                              <a:gd name="T1" fmla="*/ 422 h 3833"/>
                                              <a:gd name="T2" fmla="*/ 1433 w 2339"/>
                                              <a:gd name="T3" fmla="*/ 183 h 3833"/>
                                              <a:gd name="T4" fmla="*/ 1281 w 2339"/>
                                              <a:gd name="T5" fmla="*/ 128 h 3833"/>
                                              <a:gd name="T6" fmla="*/ 1037 w 2339"/>
                                              <a:gd name="T7" fmla="*/ 46 h 3833"/>
                                              <a:gd name="T8" fmla="*/ 848 w 2339"/>
                                              <a:gd name="T9" fmla="*/ 64 h 3833"/>
                                              <a:gd name="T10" fmla="*/ 695 w 2339"/>
                                              <a:gd name="T11" fmla="*/ 165 h 3833"/>
                                              <a:gd name="T12" fmla="*/ 533 w 2339"/>
                                              <a:gd name="T13" fmla="*/ 183 h 3833"/>
                                              <a:gd name="T14" fmla="*/ 425 w 2339"/>
                                              <a:gd name="T15" fmla="*/ 201 h 3833"/>
                                              <a:gd name="T16" fmla="*/ 181 w 2339"/>
                                              <a:gd name="T17" fmla="*/ 156 h 3833"/>
                                              <a:gd name="T18" fmla="*/ 46 w 2339"/>
                                              <a:gd name="T19" fmla="*/ 312 h 3833"/>
                                              <a:gd name="T20" fmla="*/ 235 w 2339"/>
                                              <a:gd name="T21" fmla="*/ 403 h 3833"/>
                                              <a:gd name="T22" fmla="*/ 425 w 2339"/>
                                              <a:gd name="T23" fmla="*/ 669 h 3833"/>
                                              <a:gd name="T24" fmla="*/ 596 w 2339"/>
                                              <a:gd name="T25" fmla="*/ 650 h 3833"/>
                                              <a:gd name="T26" fmla="*/ 740 w 2339"/>
                                              <a:gd name="T27" fmla="*/ 696 h 3833"/>
                                              <a:gd name="T28" fmla="*/ 830 w 2339"/>
                                              <a:gd name="T29" fmla="*/ 852 h 3833"/>
                                              <a:gd name="T30" fmla="*/ 731 w 2339"/>
                                              <a:gd name="T31" fmla="*/ 990 h 3833"/>
                                              <a:gd name="T32" fmla="*/ 569 w 2339"/>
                                              <a:gd name="T33" fmla="*/ 1017 h 3833"/>
                                              <a:gd name="T34" fmla="*/ 812 w 2339"/>
                                              <a:gd name="T35" fmla="*/ 1182 h 3833"/>
                                              <a:gd name="T36" fmla="*/ 1020 w 2339"/>
                                              <a:gd name="T37" fmla="*/ 1384 h 3833"/>
                                              <a:gd name="T38" fmla="*/ 1253 w 2339"/>
                                              <a:gd name="T39" fmla="*/ 1603 h 3833"/>
                                              <a:gd name="T40" fmla="*/ 1272 w 2339"/>
                                              <a:gd name="T41" fmla="*/ 1658 h 3833"/>
                                              <a:gd name="T42" fmla="*/ 1361 w 2339"/>
                                              <a:gd name="T43" fmla="*/ 1813 h 3833"/>
                                              <a:gd name="T44" fmla="*/ 1542 w 2339"/>
                                              <a:gd name="T45" fmla="*/ 1887 h 3833"/>
                                              <a:gd name="T46" fmla="*/ 1605 w 2339"/>
                                              <a:gd name="T47" fmla="*/ 2052 h 3833"/>
                                              <a:gd name="T48" fmla="*/ 1641 w 2339"/>
                                              <a:gd name="T49" fmla="*/ 2483 h 3833"/>
                                              <a:gd name="T50" fmla="*/ 1596 w 2339"/>
                                              <a:gd name="T51" fmla="*/ 2830 h 3833"/>
                                              <a:gd name="T52" fmla="*/ 1496 w 2339"/>
                                              <a:gd name="T53" fmla="*/ 2922 h 3833"/>
                                              <a:gd name="T54" fmla="*/ 1316 w 2339"/>
                                              <a:gd name="T55" fmla="*/ 2958 h 3833"/>
                                              <a:gd name="T56" fmla="*/ 1172 w 2339"/>
                                              <a:gd name="T57" fmla="*/ 3013 h 3833"/>
                                              <a:gd name="T58" fmla="*/ 1181 w 2339"/>
                                              <a:gd name="T59" fmla="*/ 3160 h 3833"/>
                                              <a:gd name="T60" fmla="*/ 1118 w 2339"/>
                                              <a:gd name="T61" fmla="*/ 3170 h 3833"/>
                                              <a:gd name="T62" fmla="*/ 731 w 2339"/>
                                              <a:gd name="T63" fmla="*/ 3307 h 3833"/>
                                              <a:gd name="T64" fmla="*/ 866 w 2339"/>
                                              <a:gd name="T65" fmla="*/ 3426 h 3833"/>
                                              <a:gd name="T66" fmla="*/ 893 w 2339"/>
                                              <a:gd name="T67" fmla="*/ 3801 h 3833"/>
                                              <a:gd name="T68" fmla="*/ 1028 w 2339"/>
                                              <a:gd name="T69" fmla="*/ 3719 h 3833"/>
                                              <a:gd name="T70" fmla="*/ 1244 w 2339"/>
                                              <a:gd name="T71" fmla="*/ 3544 h 3833"/>
                                              <a:gd name="T72" fmla="*/ 1370 w 2339"/>
                                              <a:gd name="T73" fmla="*/ 3499 h 3833"/>
                                              <a:gd name="T74" fmla="*/ 1479 w 2339"/>
                                              <a:gd name="T75" fmla="*/ 3343 h 3833"/>
                                              <a:gd name="T76" fmla="*/ 1946 w 2339"/>
                                              <a:gd name="T77" fmla="*/ 3215 h 3833"/>
                                              <a:gd name="T78" fmla="*/ 2127 w 2339"/>
                                              <a:gd name="T79" fmla="*/ 3133 h 3833"/>
                                              <a:gd name="T80" fmla="*/ 2208 w 2339"/>
                                              <a:gd name="T81" fmla="*/ 2986 h 3833"/>
                                              <a:gd name="T82" fmla="*/ 2253 w 2339"/>
                                              <a:gd name="T83" fmla="*/ 2775 h 3833"/>
                                              <a:gd name="T84" fmla="*/ 2199 w 2339"/>
                                              <a:gd name="T85" fmla="*/ 2483 h 3833"/>
                                              <a:gd name="T86" fmla="*/ 2001 w 2339"/>
                                              <a:gd name="T87" fmla="*/ 2070 h 3833"/>
                                              <a:gd name="T88" fmla="*/ 1830 w 2339"/>
                                              <a:gd name="T89" fmla="*/ 1868 h 3833"/>
                                              <a:gd name="T90" fmla="*/ 1515 w 2339"/>
                                              <a:gd name="T91" fmla="*/ 1640 h 3833"/>
                                              <a:gd name="T92" fmla="*/ 1335 w 2339"/>
                                              <a:gd name="T93" fmla="*/ 1484 h 3833"/>
                                              <a:gd name="T94" fmla="*/ 1272 w 2339"/>
                                              <a:gd name="T95" fmla="*/ 1375 h 3833"/>
                                              <a:gd name="T96" fmla="*/ 1074 w 2339"/>
                                              <a:gd name="T97" fmla="*/ 1191 h 3833"/>
                                              <a:gd name="T98" fmla="*/ 1154 w 2339"/>
                                              <a:gd name="T99" fmla="*/ 971 h 3833"/>
                                              <a:gd name="T100" fmla="*/ 1442 w 2339"/>
                                              <a:gd name="T101" fmla="*/ 632 h 3833"/>
                                              <a:gd name="T102" fmla="*/ 1631 w 2339"/>
                                              <a:gd name="T103" fmla="*/ 650 h 3833"/>
                                              <a:gd name="T104" fmla="*/ 1704 w 2339"/>
                                              <a:gd name="T105" fmla="*/ 550 h 3833"/>
                                              <a:gd name="T106" fmla="*/ 0 60000 65536"/>
                                              <a:gd name="T107" fmla="*/ 0 60000 65536"/>
                                              <a:gd name="T108" fmla="*/ 0 60000 65536"/>
                                              <a:gd name="T109" fmla="*/ 0 60000 65536"/>
                                              <a:gd name="T110" fmla="*/ 0 60000 65536"/>
                                              <a:gd name="T111" fmla="*/ 0 60000 65536"/>
                                              <a:gd name="T112" fmla="*/ 0 60000 65536"/>
                                              <a:gd name="T113" fmla="*/ 0 60000 65536"/>
                                              <a:gd name="T114" fmla="*/ 0 60000 65536"/>
                                              <a:gd name="T115" fmla="*/ 0 60000 65536"/>
                                              <a:gd name="T116" fmla="*/ 0 60000 65536"/>
                                              <a:gd name="T117" fmla="*/ 0 60000 65536"/>
                                              <a:gd name="T118" fmla="*/ 0 60000 65536"/>
                                              <a:gd name="T119" fmla="*/ 0 60000 65536"/>
                                              <a:gd name="T120" fmla="*/ 0 60000 65536"/>
                                              <a:gd name="T121" fmla="*/ 0 60000 65536"/>
                                              <a:gd name="T122" fmla="*/ 0 60000 65536"/>
                                              <a:gd name="T123" fmla="*/ 0 60000 65536"/>
                                              <a:gd name="T124" fmla="*/ 0 60000 65536"/>
                                              <a:gd name="T125" fmla="*/ 0 60000 65536"/>
                                              <a:gd name="T126" fmla="*/ 0 60000 65536"/>
                                              <a:gd name="T127" fmla="*/ 0 60000 65536"/>
                                              <a:gd name="T128" fmla="*/ 0 60000 65536"/>
                                              <a:gd name="T129" fmla="*/ 0 60000 65536"/>
                                              <a:gd name="T130" fmla="*/ 0 60000 65536"/>
                                              <a:gd name="T131" fmla="*/ 0 60000 65536"/>
                                              <a:gd name="T132" fmla="*/ 0 60000 65536"/>
                                              <a:gd name="T133" fmla="*/ 0 60000 65536"/>
                                              <a:gd name="T134" fmla="*/ 0 60000 65536"/>
                                              <a:gd name="T135" fmla="*/ 0 60000 65536"/>
                                              <a:gd name="T136" fmla="*/ 0 60000 65536"/>
                                              <a:gd name="T137" fmla="*/ 0 60000 65536"/>
                                              <a:gd name="T138" fmla="*/ 0 60000 65536"/>
                                              <a:gd name="T139" fmla="*/ 0 60000 65536"/>
                                              <a:gd name="T140" fmla="*/ 0 60000 65536"/>
                                              <a:gd name="T141" fmla="*/ 0 60000 65536"/>
                                              <a:gd name="T142" fmla="*/ 0 60000 65536"/>
                                              <a:gd name="T143" fmla="*/ 0 60000 65536"/>
                                              <a:gd name="T144" fmla="*/ 0 60000 65536"/>
                                              <a:gd name="T145" fmla="*/ 0 60000 65536"/>
                                              <a:gd name="T146" fmla="*/ 0 60000 65536"/>
                                              <a:gd name="T147" fmla="*/ 0 60000 65536"/>
                                              <a:gd name="T148" fmla="*/ 0 60000 65536"/>
                                              <a:gd name="T149" fmla="*/ 0 60000 65536"/>
                                              <a:gd name="T150" fmla="*/ 0 60000 65536"/>
                                              <a:gd name="T151" fmla="*/ 0 60000 65536"/>
                                              <a:gd name="T152" fmla="*/ 0 60000 65536"/>
                                              <a:gd name="T153" fmla="*/ 0 60000 65536"/>
                                              <a:gd name="T154" fmla="*/ 0 60000 65536"/>
                                              <a:gd name="T155" fmla="*/ 0 60000 65536"/>
                                              <a:gd name="T156" fmla="*/ 0 60000 65536"/>
                                              <a:gd name="T157" fmla="*/ 0 60000 65536"/>
                                              <a:gd name="T158" fmla="*/ 0 60000 65536"/>
                                              <a:gd name="T159" fmla="*/ 0 w 2339"/>
                                              <a:gd name="T160" fmla="*/ 0 h 3833"/>
                                              <a:gd name="T161" fmla="*/ 2339 w 2339"/>
                                              <a:gd name="T162" fmla="*/ 3833 h 3833"/>
                                            </a:gdLst>
                                            <a:ahLst/>
                                            <a:cxnLst>
                                              <a:cxn ang="T106">
                                                <a:pos x="T0" y="T1"/>
                                              </a:cxn>
                                              <a:cxn ang="T107">
                                                <a:pos x="T2" y="T3"/>
                                              </a:cxn>
                                              <a:cxn ang="T108">
                                                <a:pos x="T4" y="T5"/>
                                              </a:cxn>
                                              <a:cxn ang="T109">
                                                <a:pos x="T6" y="T7"/>
                                              </a:cxn>
                                              <a:cxn ang="T110">
                                                <a:pos x="T8" y="T9"/>
                                              </a:cxn>
                                              <a:cxn ang="T111">
                                                <a:pos x="T10" y="T11"/>
                                              </a:cxn>
                                              <a:cxn ang="T112">
                                                <a:pos x="T12" y="T13"/>
                                              </a:cxn>
                                              <a:cxn ang="T113">
                                                <a:pos x="T14" y="T15"/>
                                              </a:cxn>
                                              <a:cxn ang="T114">
                                                <a:pos x="T16" y="T17"/>
                                              </a:cxn>
                                              <a:cxn ang="T115">
                                                <a:pos x="T18" y="T19"/>
                                              </a:cxn>
                                              <a:cxn ang="T116">
                                                <a:pos x="T20" y="T21"/>
                                              </a:cxn>
                                              <a:cxn ang="T117">
                                                <a:pos x="T22" y="T23"/>
                                              </a:cxn>
                                              <a:cxn ang="T118">
                                                <a:pos x="T24" y="T25"/>
                                              </a:cxn>
                                              <a:cxn ang="T119">
                                                <a:pos x="T26" y="T27"/>
                                              </a:cxn>
                                              <a:cxn ang="T120">
                                                <a:pos x="T28" y="T29"/>
                                              </a:cxn>
                                              <a:cxn ang="T121">
                                                <a:pos x="T30" y="T31"/>
                                              </a:cxn>
                                              <a:cxn ang="T122">
                                                <a:pos x="T32" y="T33"/>
                                              </a:cxn>
                                              <a:cxn ang="T123">
                                                <a:pos x="T34" y="T35"/>
                                              </a:cxn>
                                              <a:cxn ang="T124">
                                                <a:pos x="T36" y="T37"/>
                                              </a:cxn>
                                              <a:cxn ang="T125">
                                                <a:pos x="T38" y="T39"/>
                                              </a:cxn>
                                              <a:cxn ang="T126">
                                                <a:pos x="T40" y="T41"/>
                                              </a:cxn>
                                              <a:cxn ang="T127">
                                                <a:pos x="T42" y="T43"/>
                                              </a:cxn>
                                              <a:cxn ang="T128">
                                                <a:pos x="T44" y="T45"/>
                                              </a:cxn>
                                              <a:cxn ang="T129">
                                                <a:pos x="T46" y="T47"/>
                                              </a:cxn>
                                              <a:cxn ang="T130">
                                                <a:pos x="T48" y="T49"/>
                                              </a:cxn>
                                              <a:cxn ang="T131">
                                                <a:pos x="T50" y="T51"/>
                                              </a:cxn>
                                              <a:cxn ang="T132">
                                                <a:pos x="T52" y="T53"/>
                                              </a:cxn>
                                              <a:cxn ang="T133">
                                                <a:pos x="T54" y="T55"/>
                                              </a:cxn>
                                              <a:cxn ang="T134">
                                                <a:pos x="T56" y="T57"/>
                                              </a:cxn>
                                              <a:cxn ang="T135">
                                                <a:pos x="T58" y="T59"/>
                                              </a:cxn>
                                              <a:cxn ang="T136">
                                                <a:pos x="T60" y="T61"/>
                                              </a:cxn>
                                              <a:cxn ang="T137">
                                                <a:pos x="T62" y="T63"/>
                                              </a:cxn>
                                              <a:cxn ang="T138">
                                                <a:pos x="T64" y="T65"/>
                                              </a:cxn>
                                              <a:cxn ang="T139">
                                                <a:pos x="T66" y="T67"/>
                                              </a:cxn>
                                              <a:cxn ang="T140">
                                                <a:pos x="T68" y="T69"/>
                                              </a:cxn>
                                              <a:cxn ang="T141">
                                                <a:pos x="T70" y="T71"/>
                                              </a:cxn>
                                              <a:cxn ang="T142">
                                                <a:pos x="T72" y="T73"/>
                                              </a:cxn>
                                              <a:cxn ang="T143">
                                                <a:pos x="T74" y="T75"/>
                                              </a:cxn>
                                              <a:cxn ang="T144">
                                                <a:pos x="T76" y="T77"/>
                                              </a:cxn>
                                              <a:cxn ang="T145">
                                                <a:pos x="T78" y="T79"/>
                                              </a:cxn>
                                              <a:cxn ang="T146">
                                                <a:pos x="T80" y="T81"/>
                                              </a:cxn>
                                              <a:cxn ang="T147">
                                                <a:pos x="T82" y="T83"/>
                                              </a:cxn>
                                              <a:cxn ang="T148">
                                                <a:pos x="T84" y="T85"/>
                                              </a:cxn>
                                              <a:cxn ang="T149">
                                                <a:pos x="T86" y="T87"/>
                                              </a:cxn>
                                              <a:cxn ang="T150">
                                                <a:pos x="T88" y="T89"/>
                                              </a:cxn>
                                              <a:cxn ang="T151">
                                                <a:pos x="T90" y="T91"/>
                                              </a:cxn>
                                              <a:cxn ang="T152">
                                                <a:pos x="T92" y="T93"/>
                                              </a:cxn>
                                              <a:cxn ang="T153">
                                                <a:pos x="T94" y="T95"/>
                                              </a:cxn>
                                              <a:cxn ang="T154">
                                                <a:pos x="T96" y="T97"/>
                                              </a:cxn>
                                              <a:cxn ang="T155">
                                                <a:pos x="T98" y="T99"/>
                                              </a:cxn>
                                              <a:cxn ang="T156">
                                                <a:pos x="T100" y="T101"/>
                                              </a:cxn>
                                              <a:cxn ang="T157">
                                                <a:pos x="T102" y="T103"/>
                                              </a:cxn>
                                              <a:cxn ang="T158">
                                                <a:pos x="T104" y="T105"/>
                                              </a:cxn>
                                            </a:cxnLst>
                                            <a:rect l="T159" t="T160" r="T161" b="T162"/>
                                            <a:pathLst>
                                              <a:path w="2339" h="3833">
                                                <a:moveTo>
                                                  <a:pt x="1848" y="494"/>
                                                </a:moveTo>
                                                <a:cubicBezTo>
                                                  <a:pt x="1809" y="433"/>
                                                  <a:pt x="1687" y="452"/>
                                                  <a:pt x="1629" y="448"/>
                                                </a:cubicBezTo>
                                                <a:cubicBezTo>
                                                  <a:pt x="1611" y="442"/>
                                                  <a:pt x="1592" y="436"/>
                                                  <a:pt x="1574" y="430"/>
                                                </a:cubicBezTo>
                                                <a:cubicBezTo>
                                                  <a:pt x="1565" y="427"/>
                                                  <a:pt x="1547" y="421"/>
                                                  <a:pt x="1547" y="421"/>
                                                </a:cubicBezTo>
                                                <a:cubicBezTo>
                                                  <a:pt x="1528" y="361"/>
                                                  <a:pt x="1487" y="365"/>
                                                  <a:pt x="1428" y="357"/>
                                                </a:cubicBezTo>
                                                <a:cubicBezTo>
                                                  <a:pt x="1449" y="293"/>
                                                  <a:pt x="1464" y="308"/>
                                                  <a:pt x="1419" y="293"/>
                                                </a:cubicBezTo>
                                                <a:cubicBezTo>
                                                  <a:pt x="1375" y="249"/>
                                                  <a:pt x="1394" y="224"/>
                                                  <a:pt x="1446" y="210"/>
                                                </a:cubicBezTo>
                                                <a:cubicBezTo>
                                                  <a:pt x="1449" y="201"/>
                                                  <a:pt x="1448" y="190"/>
                                                  <a:pt x="1455" y="183"/>
                                                </a:cubicBezTo>
                                                <a:cubicBezTo>
                                                  <a:pt x="1462" y="176"/>
                                                  <a:pt x="1480" y="183"/>
                                                  <a:pt x="1483" y="174"/>
                                                </a:cubicBezTo>
                                                <a:cubicBezTo>
                                                  <a:pt x="1486" y="166"/>
                                                  <a:pt x="1472" y="160"/>
                                                  <a:pt x="1464" y="156"/>
                                                </a:cubicBezTo>
                                                <a:cubicBezTo>
                                                  <a:pt x="1447" y="147"/>
                                                  <a:pt x="1429" y="139"/>
                                                  <a:pt x="1410" y="137"/>
                                                </a:cubicBezTo>
                                                <a:cubicBezTo>
                                                  <a:pt x="1373" y="134"/>
                                                  <a:pt x="1337" y="131"/>
                                                  <a:pt x="1300" y="128"/>
                                                </a:cubicBezTo>
                                                <a:cubicBezTo>
                                                  <a:pt x="1290" y="121"/>
                                                  <a:pt x="1260" y="99"/>
                                                  <a:pt x="1245" y="101"/>
                                                </a:cubicBezTo>
                                                <a:cubicBezTo>
                                                  <a:pt x="1226" y="103"/>
                                                  <a:pt x="1190" y="119"/>
                                                  <a:pt x="1190" y="119"/>
                                                </a:cubicBezTo>
                                                <a:cubicBezTo>
                                                  <a:pt x="1147" y="108"/>
                                                  <a:pt x="1141" y="107"/>
                                                  <a:pt x="1108" y="82"/>
                                                </a:cubicBezTo>
                                                <a:cubicBezTo>
                                                  <a:pt x="1090" y="69"/>
                                                  <a:pt x="1053" y="46"/>
                                                  <a:pt x="1053" y="46"/>
                                                </a:cubicBezTo>
                                                <a:cubicBezTo>
                                                  <a:pt x="1047" y="28"/>
                                                  <a:pt x="1045" y="0"/>
                                                  <a:pt x="1016" y="0"/>
                                                </a:cubicBezTo>
                                                <a:cubicBezTo>
                                                  <a:pt x="997" y="0"/>
                                                  <a:pt x="962" y="18"/>
                                                  <a:pt x="962" y="18"/>
                                                </a:cubicBezTo>
                                                <a:cubicBezTo>
                                                  <a:pt x="929" y="51"/>
                                                  <a:pt x="952" y="34"/>
                                                  <a:pt x="888" y="55"/>
                                                </a:cubicBezTo>
                                                <a:cubicBezTo>
                                                  <a:pt x="879" y="58"/>
                                                  <a:pt x="861" y="64"/>
                                                  <a:pt x="861" y="64"/>
                                                </a:cubicBezTo>
                                                <a:cubicBezTo>
                                                  <a:pt x="850" y="81"/>
                                                  <a:pt x="833" y="93"/>
                                                  <a:pt x="824" y="110"/>
                                                </a:cubicBezTo>
                                                <a:cubicBezTo>
                                                  <a:pt x="818" y="121"/>
                                                  <a:pt x="823" y="136"/>
                                                  <a:pt x="815" y="146"/>
                                                </a:cubicBezTo>
                                                <a:cubicBezTo>
                                                  <a:pt x="809" y="154"/>
                                                  <a:pt x="797" y="154"/>
                                                  <a:pt x="788" y="156"/>
                                                </a:cubicBezTo>
                                                <a:cubicBezTo>
                                                  <a:pt x="761" y="161"/>
                                                  <a:pt x="733" y="162"/>
                                                  <a:pt x="706" y="165"/>
                                                </a:cubicBezTo>
                                                <a:cubicBezTo>
                                                  <a:pt x="640" y="144"/>
                                                  <a:pt x="692" y="132"/>
                                                  <a:pt x="605" y="146"/>
                                                </a:cubicBezTo>
                                                <a:cubicBezTo>
                                                  <a:pt x="599" y="164"/>
                                                  <a:pt x="593" y="183"/>
                                                  <a:pt x="587" y="201"/>
                                                </a:cubicBezTo>
                                                <a:cubicBezTo>
                                                  <a:pt x="584" y="210"/>
                                                  <a:pt x="578" y="229"/>
                                                  <a:pt x="578" y="229"/>
                                                </a:cubicBezTo>
                                                <a:cubicBezTo>
                                                  <a:pt x="564" y="215"/>
                                                  <a:pt x="555" y="197"/>
                                                  <a:pt x="541" y="183"/>
                                                </a:cubicBezTo>
                                                <a:cubicBezTo>
                                                  <a:pt x="527" y="169"/>
                                                  <a:pt x="509" y="160"/>
                                                  <a:pt x="495" y="146"/>
                                                </a:cubicBezTo>
                                                <a:cubicBezTo>
                                                  <a:pt x="483" y="149"/>
                                                  <a:pt x="469" y="148"/>
                                                  <a:pt x="459" y="156"/>
                                                </a:cubicBezTo>
                                                <a:cubicBezTo>
                                                  <a:pt x="452" y="162"/>
                                                  <a:pt x="455" y="175"/>
                                                  <a:pt x="450" y="183"/>
                                                </a:cubicBezTo>
                                                <a:cubicBezTo>
                                                  <a:pt x="445" y="190"/>
                                                  <a:pt x="437" y="195"/>
                                                  <a:pt x="431" y="201"/>
                                                </a:cubicBezTo>
                                                <a:cubicBezTo>
                                                  <a:pt x="398" y="150"/>
                                                  <a:pt x="412" y="133"/>
                                                  <a:pt x="367" y="156"/>
                                                </a:cubicBezTo>
                                                <a:cubicBezTo>
                                                  <a:pt x="357" y="161"/>
                                                  <a:pt x="349" y="168"/>
                                                  <a:pt x="340" y="174"/>
                                                </a:cubicBezTo>
                                                <a:cubicBezTo>
                                                  <a:pt x="320" y="203"/>
                                                  <a:pt x="305" y="218"/>
                                                  <a:pt x="276" y="238"/>
                                                </a:cubicBezTo>
                                                <a:cubicBezTo>
                                                  <a:pt x="251" y="199"/>
                                                  <a:pt x="228" y="170"/>
                                                  <a:pt x="184" y="156"/>
                                                </a:cubicBezTo>
                                                <a:cubicBezTo>
                                                  <a:pt x="154" y="159"/>
                                                  <a:pt x="123" y="158"/>
                                                  <a:pt x="93" y="165"/>
                                                </a:cubicBezTo>
                                                <a:cubicBezTo>
                                                  <a:pt x="48" y="175"/>
                                                  <a:pt x="75" y="196"/>
                                                  <a:pt x="56" y="229"/>
                                                </a:cubicBezTo>
                                                <a:cubicBezTo>
                                                  <a:pt x="51" y="238"/>
                                                  <a:pt x="38" y="241"/>
                                                  <a:pt x="29" y="247"/>
                                                </a:cubicBezTo>
                                                <a:cubicBezTo>
                                                  <a:pt x="3" y="286"/>
                                                  <a:pt x="0" y="295"/>
                                                  <a:pt x="47" y="311"/>
                                                </a:cubicBezTo>
                                                <a:cubicBezTo>
                                                  <a:pt x="60" y="323"/>
                                                  <a:pt x="68" y="340"/>
                                                  <a:pt x="84" y="348"/>
                                                </a:cubicBezTo>
                                                <a:cubicBezTo>
                                                  <a:pt x="101" y="357"/>
                                                  <a:pt x="139" y="366"/>
                                                  <a:pt x="139" y="366"/>
                                                </a:cubicBezTo>
                                                <a:cubicBezTo>
                                                  <a:pt x="148" y="401"/>
                                                  <a:pt x="164" y="415"/>
                                                  <a:pt x="175" y="448"/>
                                                </a:cubicBezTo>
                                                <a:cubicBezTo>
                                                  <a:pt x="231" y="430"/>
                                                  <a:pt x="184" y="422"/>
                                                  <a:pt x="239" y="402"/>
                                                </a:cubicBezTo>
                                                <a:cubicBezTo>
                                                  <a:pt x="281" y="444"/>
                                                  <a:pt x="280" y="518"/>
                                                  <a:pt x="221" y="540"/>
                                                </a:cubicBezTo>
                                                <a:cubicBezTo>
                                                  <a:pt x="233" y="602"/>
                                                  <a:pt x="234" y="598"/>
                                                  <a:pt x="294" y="613"/>
                                                </a:cubicBezTo>
                                                <a:cubicBezTo>
                                                  <a:pt x="318" y="649"/>
                                                  <a:pt x="335" y="648"/>
                                                  <a:pt x="376" y="658"/>
                                                </a:cubicBezTo>
                                                <a:cubicBezTo>
                                                  <a:pt x="420" y="702"/>
                                                  <a:pt x="364" y="657"/>
                                                  <a:pt x="431" y="668"/>
                                                </a:cubicBezTo>
                                                <a:cubicBezTo>
                                                  <a:pt x="440" y="669"/>
                                                  <a:pt x="443" y="681"/>
                                                  <a:pt x="450" y="686"/>
                                                </a:cubicBezTo>
                                                <a:cubicBezTo>
                                                  <a:pt x="459" y="693"/>
                                                  <a:pt x="468" y="698"/>
                                                  <a:pt x="477" y="704"/>
                                                </a:cubicBezTo>
                                                <a:cubicBezTo>
                                                  <a:pt x="542" y="682"/>
                                                  <a:pt x="467" y="713"/>
                                                  <a:pt x="523" y="668"/>
                                                </a:cubicBezTo>
                                                <a:cubicBezTo>
                                                  <a:pt x="537" y="656"/>
                                                  <a:pt x="599" y="650"/>
                                                  <a:pt x="605" y="649"/>
                                                </a:cubicBezTo>
                                                <a:cubicBezTo>
                                                  <a:pt x="608" y="640"/>
                                                  <a:pt x="605" y="626"/>
                                                  <a:pt x="614" y="622"/>
                                                </a:cubicBezTo>
                                                <a:cubicBezTo>
                                                  <a:pt x="623" y="618"/>
                                                  <a:pt x="632" y="629"/>
                                                  <a:pt x="642" y="631"/>
                                                </a:cubicBezTo>
                                                <a:cubicBezTo>
                                                  <a:pt x="660" y="635"/>
                                                  <a:pt x="678" y="637"/>
                                                  <a:pt x="696" y="640"/>
                                                </a:cubicBezTo>
                                                <a:cubicBezTo>
                                                  <a:pt x="727" y="670"/>
                                                  <a:pt x="708" y="681"/>
                                                  <a:pt x="751" y="695"/>
                                                </a:cubicBezTo>
                                                <a:cubicBezTo>
                                                  <a:pt x="765" y="738"/>
                                                  <a:pt x="755" y="737"/>
                                                  <a:pt x="715" y="750"/>
                                                </a:cubicBezTo>
                                                <a:cubicBezTo>
                                                  <a:pt x="733" y="841"/>
                                                  <a:pt x="702" y="762"/>
                                                  <a:pt x="779" y="805"/>
                                                </a:cubicBezTo>
                                                <a:cubicBezTo>
                                                  <a:pt x="787" y="810"/>
                                                  <a:pt x="780" y="827"/>
                                                  <a:pt x="788" y="832"/>
                                                </a:cubicBezTo>
                                                <a:cubicBezTo>
                                                  <a:pt x="804" y="843"/>
                                                  <a:pt x="843" y="850"/>
                                                  <a:pt x="843" y="850"/>
                                                </a:cubicBezTo>
                                                <a:cubicBezTo>
                                                  <a:pt x="872" y="880"/>
                                                  <a:pt x="862" y="858"/>
                                                  <a:pt x="843" y="896"/>
                                                </a:cubicBezTo>
                                                <a:cubicBezTo>
                                                  <a:pt x="839" y="905"/>
                                                  <a:pt x="841" y="917"/>
                                                  <a:pt x="834" y="924"/>
                                                </a:cubicBezTo>
                                                <a:cubicBezTo>
                                                  <a:pt x="814" y="944"/>
                                                  <a:pt x="779" y="937"/>
                                                  <a:pt x="751" y="942"/>
                                                </a:cubicBezTo>
                                                <a:cubicBezTo>
                                                  <a:pt x="803" y="959"/>
                                                  <a:pt x="770" y="959"/>
                                                  <a:pt x="742" y="988"/>
                                                </a:cubicBezTo>
                                                <a:cubicBezTo>
                                                  <a:pt x="739" y="979"/>
                                                  <a:pt x="741" y="966"/>
                                                  <a:pt x="733" y="960"/>
                                                </a:cubicBezTo>
                                                <a:cubicBezTo>
                                                  <a:pt x="717" y="949"/>
                                                  <a:pt x="678" y="942"/>
                                                  <a:pt x="678" y="942"/>
                                                </a:cubicBezTo>
                                                <a:cubicBezTo>
                                                  <a:pt x="651" y="945"/>
                                                  <a:pt x="622" y="941"/>
                                                  <a:pt x="596" y="951"/>
                                                </a:cubicBezTo>
                                                <a:cubicBezTo>
                                                  <a:pt x="575" y="959"/>
                                                  <a:pt x="594" y="999"/>
                                                  <a:pt x="578" y="1015"/>
                                                </a:cubicBezTo>
                                                <a:cubicBezTo>
                                                  <a:pt x="569" y="1024"/>
                                                  <a:pt x="553" y="1021"/>
                                                  <a:pt x="541" y="1024"/>
                                                </a:cubicBezTo>
                                                <a:cubicBezTo>
                                                  <a:pt x="520" y="1091"/>
                                                  <a:pt x="538" y="1079"/>
                                                  <a:pt x="605" y="1088"/>
                                                </a:cubicBezTo>
                                                <a:cubicBezTo>
                                                  <a:pt x="621" y="1139"/>
                                                  <a:pt x="652" y="1126"/>
                                                  <a:pt x="706" y="1134"/>
                                                </a:cubicBezTo>
                                                <a:cubicBezTo>
                                                  <a:pt x="743" y="1158"/>
                                                  <a:pt x="782" y="1168"/>
                                                  <a:pt x="824" y="1180"/>
                                                </a:cubicBezTo>
                                                <a:cubicBezTo>
                                                  <a:pt x="864" y="1218"/>
                                                  <a:pt x="857" y="1239"/>
                                                  <a:pt x="916" y="1253"/>
                                                </a:cubicBezTo>
                                                <a:cubicBezTo>
                                                  <a:pt x="908" y="1265"/>
                                                  <a:pt x="865" y="1321"/>
                                                  <a:pt x="898" y="1335"/>
                                                </a:cubicBezTo>
                                                <a:cubicBezTo>
                                                  <a:pt x="920" y="1345"/>
                                                  <a:pt x="947" y="1341"/>
                                                  <a:pt x="971" y="1344"/>
                                                </a:cubicBezTo>
                                                <a:cubicBezTo>
                                                  <a:pt x="1032" y="1438"/>
                                                  <a:pt x="930" y="1295"/>
                                                  <a:pt x="1035" y="1381"/>
                                                </a:cubicBezTo>
                                                <a:cubicBezTo>
                                                  <a:pt x="1057" y="1399"/>
                                                  <a:pt x="1033" y="1443"/>
                                                  <a:pt x="1053" y="1463"/>
                                                </a:cubicBezTo>
                                                <a:cubicBezTo>
                                                  <a:pt x="1067" y="1477"/>
                                                  <a:pt x="1108" y="1481"/>
                                                  <a:pt x="1108" y="1481"/>
                                                </a:cubicBezTo>
                                                <a:cubicBezTo>
                                                  <a:pt x="1135" y="1509"/>
                                                  <a:pt x="1133" y="1523"/>
                                                  <a:pt x="1172" y="1536"/>
                                                </a:cubicBezTo>
                                                <a:cubicBezTo>
                                                  <a:pt x="1189" y="1589"/>
                                                  <a:pt x="1223" y="1588"/>
                                                  <a:pt x="1272" y="1600"/>
                                                </a:cubicBezTo>
                                                <a:cubicBezTo>
                                                  <a:pt x="1275" y="1609"/>
                                                  <a:pt x="1282" y="1628"/>
                                                  <a:pt x="1282" y="1628"/>
                                                </a:cubicBezTo>
                                                <a:cubicBezTo>
                                                  <a:pt x="1275" y="1616"/>
                                                  <a:pt x="1261" y="1605"/>
                                                  <a:pt x="1261" y="1591"/>
                                                </a:cubicBezTo>
                                                <a:cubicBezTo>
                                                  <a:pt x="1261" y="1580"/>
                                                  <a:pt x="1277" y="1608"/>
                                                  <a:pt x="1282" y="1618"/>
                                                </a:cubicBezTo>
                                                <a:cubicBezTo>
                                                  <a:pt x="1287" y="1629"/>
                                                  <a:pt x="1281" y="1647"/>
                                                  <a:pt x="1291" y="1655"/>
                                                </a:cubicBezTo>
                                                <a:cubicBezTo>
                                                  <a:pt x="1303" y="1665"/>
                                                  <a:pt x="1321" y="1661"/>
                                                  <a:pt x="1336" y="1664"/>
                                                </a:cubicBezTo>
                                                <a:cubicBezTo>
                                                  <a:pt x="1339" y="1673"/>
                                                  <a:pt x="1344" y="1682"/>
                                                  <a:pt x="1346" y="1692"/>
                                                </a:cubicBezTo>
                                                <a:cubicBezTo>
                                                  <a:pt x="1350" y="1713"/>
                                                  <a:pt x="1349" y="1735"/>
                                                  <a:pt x="1355" y="1756"/>
                                                </a:cubicBezTo>
                                                <a:cubicBezTo>
                                                  <a:pt x="1361" y="1775"/>
                                                  <a:pt x="1376" y="1791"/>
                                                  <a:pt x="1382" y="1810"/>
                                                </a:cubicBezTo>
                                                <a:cubicBezTo>
                                                  <a:pt x="1446" y="1789"/>
                                                  <a:pt x="1419" y="1786"/>
                                                  <a:pt x="1464" y="1801"/>
                                                </a:cubicBezTo>
                                                <a:cubicBezTo>
                                                  <a:pt x="1467" y="1810"/>
                                                  <a:pt x="1466" y="1823"/>
                                                  <a:pt x="1474" y="1829"/>
                                                </a:cubicBezTo>
                                                <a:cubicBezTo>
                                                  <a:pt x="1489" y="1840"/>
                                                  <a:pt x="1528" y="1847"/>
                                                  <a:pt x="1528" y="1847"/>
                                                </a:cubicBezTo>
                                                <a:cubicBezTo>
                                                  <a:pt x="1550" y="1906"/>
                                                  <a:pt x="1520" y="1847"/>
                                                  <a:pt x="1565" y="1884"/>
                                                </a:cubicBezTo>
                                                <a:cubicBezTo>
                                                  <a:pt x="1622" y="1931"/>
                                                  <a:pt x="1522" y="1901"/>
                                                  <a:pt x="1638" y="1920"/>
                                                </a:cubicBezTo>
                                                <a:cubicBezTo>
                                                  <a:pt x="1635" y="1929"/>
                                                  <a:pt x="1638" y="1944"/>
                                                  <a:pt x="1629" y="1948"/>
                                                </a:cubicBezTo>
                                                <a:cubicBezTo>
                                                  <a:pt x="1545" y="1991"/>
                                                  <a:pt x="1577" y="1922"/>
                                                  <a:pt x="1556" y="1984"/>
                                                </a:cubicBezTo>
                                                <a:cubicBezTo>
                                                  <a:pt x="1590" y="2037"/>
                                                  <a:pt x="1560" y="2034"/>
                                                  <a:pt x="1629" y="2048"/>
                                                </a:cubicBezTo>
                                                <a:cubicBezTo>
                                                  <a:pt x="1632" y="2060"/>
                                                  <a:pt x="1628" y="2078"/>
                                                  <a:pt x="1638" y="2085"/>
                                                </a:cubicBezTo>
                                                <a:cubicBezTo>
                                                  <a:pt x="1684" y="2118"/>
                                                  <a:pt x="1721" y="2066"/>
                                                  <a:pt x="1666" y="2121"/>
                                                </a:cubicBezTo>
                                                <a:cubicBezTo>
                                                  <a:pt x="1646" y="2306"/>
                                                  <a:pt x="1679" y="2246"/>
                                                  <a:pt x="1629" y="2322"/>
                                                </a:cubicBezTo>
                                                <a:cubicBezTo>
                                                  <a:pt x="1619" y="2382"/>
                                                  <a:pt x="1611" y="2443"/>
                                                  <a:pt x="1666" y="2478"/>
                                                </a:cubicBezTo>
                                                <a:cubicBezTo>
                                                  <a:pt x="1687" y="2542"/>
                                                  <a:pt x="1698" y="2621"/>
                                                  <a:pt x="1647" y="2670"/>
                                                </a:cubicBezTo>
                                                <a:cubicBezTo>
                                                  <a:pt x="1655" y="2748"/>
                                                  <a:pt x="1664" y="2791"/>
                                                  <a:pt x="1647" y="2871"/>
                                                </a:cubicBezTo>
                                                <a:cubicBezTo>
                                                  <a:pt x="1645" y="2880"/>
                                                  <a:pt x="1643" y="2852"/>
                                                  <a:pt x="1638" y="2844"/>
                                                </a:cubicBezTo>
                                                <a:cubicBezTo>
                                                  <a:pt x="1634" y="2836"/>
                                                  <a:pt x="1626" y="2831"/>
                                                  <a:pt x="1620" y="2825"/>
                                                </a:cubicBezTo>
                                                <a:cubicBezTo>
                                                  <a:pt x="1611" y="2828"/>
                                                  <a:pt x="1598" y="2826"/>
                                                  <a:pt x="1592" y="2834"/>
                                                </a:cubicBezTo>
                                                <a:cubicBezTo>
                                                  <a:pt x="1584" y="2844"/>
                                                  <a:pt x="1593" y="2863"/>
                                                  <a:pt x="1583" y="2871"/>
                                                </a:cubicBezTo>
                                                <a:cubicBezTo>
                                                  <a:pt x="1568" y="2884"/>
                                                  <a:pt x="1528" y="2889"/>
                                                  <a:pt x="1528" y="2889"/>
                                                </a:cubicBezTo>
                                                <a:cubicBezTo>
                                                  <a:pt x="1525" y="2898"/>
                                                  <a:pt x="1529" y="2916"/>
                                                  <a:pt x="1519" y="2917"/>
                                                </a:cubicBezTo>
                                                <a:cubicBezTo>
                                                  <a:pt x="1500" y="2920"/>
                                                  <a:pt x="1482" y="2904"/>
                                                  <a:pt x="1464" y="2898"/>
                                                </a:cubicBezTo>
                                                <a:cubicBezTo>
                                                  <a:pt x="1455" y="2895"/>
                                                  <a:pt x="1437" y="2889"/>
                                                  <a:pt x="1437" y="2889"/>
                                                </a:cubicBezTo>
                                                <a:cubicBezTo>
                                                  <a:pt x="1417" y="2950"/>
                                                  <a:pt x="1446" y="2890"/>
                                                  <a:pt x="1355" y="2926"/>
                                                </a:cubicBezTo>
                                                <a:cubicBezTo>
                                                  <a:pt x="1345" y="2930"/>
                                                  <a:pt x="1342" y="2944"/>
                                                  <a:pt x="1336" y="2953"/>
                                                </a:cubicBezTo>
                                                <a:cubicBezTo>
                                                  <a:pt x="1333" y="2971"/>
                                                  <a:pt x="1345" y="3003"/>
                                                  <a:pt x="1327" y="3008"/>
                                                </a:cubicBezTo>
                                                <a:cubicBezTo>
                                                  <a:pt x="1306" y="3014"/>
                                                  <a:pt x="1272" y="2972"/>
                                                  <a:pt x="1272" y="2972"/>
                                                </a:cubicBezTo>
                                                <a:cubicBezTo>
                                                  <a:pt x="1242" y="2975"/>
                                                  <a:pt x="1209" y="2969"/>
                                                  <a:pt x="1181" y="2981"/>
                                                </a:cubicBezTo>
                                                <a:cubicBezTo>
                                                  <a:pt x="1172" y="2985"/>
                                                  <a:pt x="1192" y="2999"/>
                                                  <a:pt x="1190" y="3008"/>
                                                </a:cubicBezTo>
                                                <a:cubicBezTo>
                                                  <a:pt x="1188" y="3019"/>
                                                  <a:pt x="1176" y="3026"/>
                                                  <a:pt x="1172" y="3036"/>
                                                </a:cubicBezTo>
                                                <a:cubicBezTo>
                                                  <a:pt x="1164" y="3053"/>
                                                  <a:pt x="1154" y="3090"/>
                                                  <a:pt x="1154" y="3090"/>
                                                </a:cubicBezTo>
                                                <a:cubicBezTo>
                                                  <a:pt x="1178" y="3164"/>
                                                  <a:pt x="1142" y="3079"/>
                                                  <a:pt x="1190" y="3127"/>
                                                </a:cubicBezTo>
                                                <a:cubicBezTo>
                                                  <a:pt x="1197" y="3134"/>
                                                  <a:pt x="1191" y="3148"/>
                                                  <a:pt x="1199" y="3154"/>
                                                </a:cubicBezTo>
                                                <a:cubicBezTo>
                                                  <a:pt x="1215" y="3165"/>
                                                  <a:pt x="1236" y="3167"/>
                                                  <a:pt x="1254" y="3173"/>
                                                </a:cubicBezTo>
                                                <a:cubicBezTo>
                                                  <a:pt x="1263" y="3176"/>
                                                  <a:pt x="1282" y="3182"/>
                                                  <a:pt x="1282" y="3182"/>
                                                </a:cubicBezTo>
                                                <a:cubicBezTo>
                                                  <a:pt x="1219" y="3203"/>
                                                  <a:pt x="1241" y="3187"/>
                                                  <a:pt x="1208" y="3218"/>
                                                </a:cubicBezTo>
                                                <a:cubicBezTo>
                                                  <a:pt x="1177" y="3198"/>
                                                  <a:pt x="1170" y="3175"/>
                                                  <a:pt x="1135" y="3164"/>
                                                </a:cubicBezTo>
                                                <a:cubicBezTo>
                                                  <a:pt x="1048" y="3175"/>
                                                  <a:pt x="968" y="3193"/>
                                                  <a:pt x="879" y="3200"/>
                                                </a:cubicBezTo>
                                                <a:cubicBezTo>
                                                  <a:pt x="857" y="3337"/>
                                                  <a:pt x="894" y="3212"/>
                                                  <a:pt x="843" y="3264"/>
                                                </a:cubicBezTo>
                                                <a:cubicBezTo>
                                                  <a:pt x="836" y="3271"/>
                                                  <a:pt x="843" y="3289"/>
                                                  <a:pt x="834" y="3292"/>
                                                </a:cubicBezTo>
                                                <a:cubicBezTo>
                                                  <a:pt x="805" y="3303"/>
                                                  <a:pt x="773" y="3298"/>
                                                  <a:pt x="742" y="3301"/>
                                                </a:cubicBezTo>
                                                <a:cubicBezTo>
                                                  <a:pt x="682" y="3341"/>
                                                  <a:pt x="682" y="3298"/>
                                                  <a:pt x="696" y="3383"/>
                                                </a:cubicBezTo>
                                                <a:cubicBezTo>
                                                  <a:pt x="708" y="3380"/>
                                                  <a:pt x="721" y="3370"/>
                                                  <a:pt x="733" y="3374"/>
                                                </a:cubicBezTo>
                                                <a:cubicBezTo>
                                                  <a:pt x="799" y="3396"/>
                                                  <a:pt x="702" y="3417"/>
                                                  <a:pt x="779" y="3392"/>
                                                </a:cubicBezTo>
                                                <a:cubicBezTo>
                                                  <a:pt x="849" y="3415"/>
                                                  <a:pt x="815" y="3406"/>
                                                  <a:pt x="879" y="3420"/>
                                                </a:cubicBezTo>
                                                <a:cubicBezTo>
                                                  <a:pt x="896" y="3486"/>
                                                  <a:pt x="894" y="3432"/>
                                                  <a:pt x="861" y="3474"/>
                                                </a:cubicBezTo>
                                                <a:cubicBezTo>
                                                  <a:pt x="825" y="3520"/>
                                                  <a:pt x="891" y="3492"/>
                                                  <a:pt x="815" y="3511"/>
                                                </a:cubicBezTo>
                                                <a:cubicBezTo>
                                                  <a:pt x="818" y="3590"/>
                                                  <a:pt x="831" y="3670"/>
                                                  <a:pt x="824" y="3749"/>
                                                </a:cubicBezTo>
                                                <a:cubicBezTo>
                                                  <a:pt x="816" y="3833"/>
                                                  <a:pt x="675" y="3813"/>
                                                  <a:pt x="907" y="3794"/>
                                                </a:cubicBezTo>
                                                <a:cubicBezTo>
                                                  <a:pt x="916" y="3788"/>
                                                  <a:pt x="924" y="3780"/>
                                                  <a:pt x="934" y="3776"/>
                                                </a:cubicBezTo>
                                                <a:cubicBezTo>
                                                  <a:pt x="946" y="3771"/>
                                                  <a:pt x="961" y="3775"/>
                                                  <a:pt x="971" y="3767"/>
                                                </a:cubicBezTo>
                                                <a:cubicBezTo>
                                                  <a:pt x="978" y="3761"/>
                                                  <a:pt x="975" y="3748"/>
                                                  <a:pt x="980" y="3740"/>
                                                </a:cubicBezTo>
                                                <a:cubicBezTo>
                                                  <a:pt x="996" y="3712"/>
                                                  <a:pt x="1012" y="3718"/>
                                                  <a:pt x="1044" y="3712"/>
                                                </a:cubicBezTo>
                                                <a:cubicBezTo>
                                                  <a:pt x="1061" y="3644"/>
                                                  <a:pt x="1096" y="3664"/>
                                                  <a:pt x="1172" y="3657"/>
                                                </a:cubicBezTo>
                                                <a:cubicBezTo>
                                                  <a:pt x="1214" y="3643"/>
                                                  <a:pt x="1197" y="3632"/>
                                                  <a:pt x="1227" y="3602"/>
                                                </a:cubicBezTo>
                                                <a:cubicBezTo>
                                                  <a:pt x="1236" y="3605"/>
                                                  <a:pt x="1244" y="3612"/>
                                                  <a:pt x="1254" y="3612"/>
                                                </a:cubicBezTo>
                                                <a:cubicBezTo>
                                                  <a:pt x="1318" y="3612"/>
                                                  <a:pt x="1289" y="3564"/>
                                                  <a:pt x="1263" y="3538"/>
                                                </a:cubicBezTo>
                                                <a:cubicBezTo>
                                                  <a:pt x="1310" y="3523"/>
                                                  <a:pt x="1281" y="3526"/>
                                                  <a:pt x="1346" y="3548"/>
                                                </a:cubicBezTo>
                                                <a:cubicBezTo>
                                                  <a:pt x="1355" y="3551"/>
                                                  <a:pt x="1373" y="3557"/>
                                                  <a:pt x="1373" y="3557"/>
                                                </a:cubicBezTo>
                                                <a:cubicBezTo>
                                                  <a:pt x="1388" y="3554"/>
                                                  <a:pt x="1409" y="3560"/>
                                                  <a:pt x="1419" y="3548"/>
                                                </a:cubicBezTo>
                                                <a:cubicBezTo>
                                                  <a:pt x="1435" y="3528"/>
                                                  <a:pt x="1401" y="3502"/>
                                                  <a:pt x="1391" y="3493"/>
                                                </a:cubicBezTo>
                                                <a:cubicBezTo>
                                                  <a:pt x="1432" y="3480"/>
                                                  <a:pt x="1443" y="3482"/>
                                                  <a:pt x="1428" y="3438"/>
                                                </a:cubicBezTo>
                                                <a:cubicBezTo>
                                                  <a:pt x="1443" y="3435"/>
                                                  <a:pt x="1463" y="3440"/>
                                                  <a:pt x="1474" y="3429"/>
                                                </a:cubicBezTo>
                                                <a:cubicBezTo>
                                                  <a:pt x="1491" y="3411"/>
                                                  <a:pt x="1439" y="3384"/>
                                                  <a:pt x="1437" y="3383"/>
                                                </a:cubicBezTo>
                                                <a:cubicBezTo>
                                                  <a:pt x="1501" y="3362"/>
                                                  <a:pt x="1486" y="3383"/>
                                                  <a:pt x="1501" y="3337"/>
                                                </a:cubicBezTo>
                                                <a:cubicBezTo>
                                                  <a:pt x="1537" y="3375"/>
                                                  <a:pt x="1531" y="3337"/>
                                                  <a:pt x="1583" y="3356"/>
                                                </a:cubicBezTo>
                                                <a:cubicBezTo>
                                                  <a:pt x="1644" y="3345"/>
                                                  <a:pt x="1675" y="3327"/>
                                                  <a:pt x="1739" y="3319"/>
                                                </a:cubicBezTo>
                                                <a:cubicBezTo>
                                                  <a:pt x="1772" y="3269"/>
                                                  <a:pt x="1802" y="3280"/>
                                                  <a:pt x="1867" y="3273"/>
                                                </a:cubicBezTo>
                                                <a:cubicBezTo>
                                                  <a:pt x="1896" y="3230"/>
                                                  <a:pt x="1927" y="3221"/>
                                                  <a:pt x="1976" y="3209"/>
                                                </a:cubicBezTo>
                                                <a:cubicBezTo>
                                                  <a:pt x="1985" y="3203"/>
                                                  <a:pt x="1996" y="3199"/>
                                                  <a:pt x="2004" y="3191"/>
                                                </a:cubicBezTo>
                                                <a:cubicBezTo>
                                                  <a:pt x="2012" y="3183"/>
                                                  <a:pt x="2012" y="3168"/>
                                                  <a:pt x="2022" y="3164"/>
                                                </a:cubicBezTo>
                                                <a:cubicBezTo>
                                                  <a:pt x="2042" y="3155"/>
                                                  <a:pt x="2065" y="3157"/>
                                                  <a:pt x="2086" y="3154"/>
                                                </a:cubicBezTo>
                                                <a:cubicBezTo>
                                                  <a:pt x="2109" y="3119"/>
                                                  <a:pt x="2119" y="3114"/>
                                                  <a:pt x="2159" y="3127"/>
                                                </a:cubicBezTo>
                                                <a:cubicBezTo>
                                                  <a:pt x="2171" y="3124"/>
                                                  <a:pt x="2186" y="3126"/>
                                                  <a:pt x="2196" y="3118"/>
                                                </a:cubicBezTo>
                                                <a:cubicBezTo>
                                                  <a:pt x="2213" y="3104"/>
                                                  <a:pt x="2198" y="3069"/>
                                                  <a:pt x="2214" y="3054"/>
                                                </a:cubicBezTo>
                                                <a:cubicBezTo>
                                                  <a:pt x="2223" y="3045"/>
                                                  <a:pt x="2239" y="3048"/>
                                                  <a:pt x="2251" y="3045"/>
                                                </a:cubicBezTo>
                                                <a:cubicBezTo>
                                                  <a:pt x="2248" y="3024"/>
                                                  <a:pt x="2240" y="3002"/>
                                                  <a:pt x="2242" y="2981"/>
                                                </a:cubicBezTo>
                                                <a:cubicBezTo>
                                                  <a:pt x="2243" y="2972"/>
                                                  <a:pt x="2259" y="2971"/>
                                                  <a:pt x="2260" y="2962"/>
                                                </a:cubicBezTo>
                                                <a:cubicBezTo>
                                                  <a:pt x="2266" y="2901"/>
                                                  <a:pt x="2258" y="2899"/>
                                                  <a:pt x="2232" y="2862"/>
                                                </a:cubicBezTo>
                                                <a:cubicBezTo>
                                                  <a:pt x="2229" y="2841"/>
                                                  <a:pt x="2208" y="2813"/>
                                                  <a:pt x="2223" y="2798"/>
                                                </a:cubicBezTo>
                                                <a:cubicBezTo>
                                                  <a:pt x="2274" y="2747"/>
                                                  <a:pt x="2339" y="2822"/>
                                                  <a:pt x="2287" y="2770"/>
                                                </a:cubicBezTo>
                                                <a:cubicBezTo>
                                                  <a:pt x="2284" y="2761"/>
                                                  <a:pt x="2280" y="2752"/>
                                                  <a:pt x="2278" y="2743"/>
                                                </a:cubicBezTo>
                                                <a:cubicBezTo>
                                                  <a:pt x="2274" y="2719"/>
                                                  <a:pt x="2275" y="2694"/>
                                                  <a:pt x="2269" y="2670"/>
                                                </a:cubicBezTo>
                                                <a:cubicBezTo>
                                                  <a:pt x="2264" y="2650"/>
                                                  <a:pt x="2248" y="2634"/>
                                                  <a:pt x="2242" y="2615"/>
                                                </a:cubicBezTo>
                                                <a:cubicBezTo>
                                                  <a:pt x="2237" y="2572"/>
                                                  <a:pt x="2218" y="2520"/>
                                                  <a:pt x="2232" y="2478"/>
                                                </a:cubicBezTo>
                                                <a:cubicBezTo>
                                                  <a:pt x="2223" y="2424"/>
                                                  <a:pt x="2217" y="2363"/>
                                                  <a:pt x="2178" y="2322"/>
                                                </a:cubicBezTo>
                                                <a:cubicBezTo>
                                                  <a:pt x="2162" y="2279"/>
                                                  <a:pt x="2166" y="2265"/>
                                                  <a:pt x="2132" y="2231"/>
                                                </a:cubicBezTo>
                                                <a:cubicBezTo>
                                                  <a:pt x="2121" y="2156"/>
                                                  <a:pt x="2109" y="2154"/>
                                                  <a:pt x="2086" y="2085"/>
                                                </a:cubicBezTo>
                                                <a:cubicBezTo>
                                                  <a:pt x="2080" y="2067"/>
                                                  <a:pt x="2049" y="2072"/>
                                                  <a:pt x="2031" y="2066"/>
                                                </a:cubicBezTo>
                                                <a:cubicBezTo>
                                                  <a:pt x="2021" y="2062"/>
                                                  <a:pt x="2013" y="2054"/>
                                                  <a:pt x="2004" y="2048"/>
                                                </a:cubicBezTo>
                                                <a:cubicBezTo>
                                                  <a:pt x="1992" y="2012"/>
                                                  <a:pt x="1976" y="1993"/>
                                                  <a:pt x="1949" y="1966"/>
                                                </a:cubicBezTo>
                                                <a:cubicBezTo>
                                                  <a:pt x="1927" y="1897"/>
                                                  <a:pt x="1959" y="1977"/>
                                                  <a:pt x="1912" y="1920"/>
                                                </a:cubicBezTo>
                                                <a:cubicBezTo>
                                                  <a:pt x="1886" y="1888"/>
                                                  <a:pt x="1916" y="1884"/>
                                                  <a:pt x="1858" y="1865"/>
                                                </a:cubicBezTo>
                                                <a:cubicBezTo>
                                                  <a:pt x="1813" y="1822"/>
                                                  <a:pt x="1765" y="1856"/>
                                                  <a:pt x="1720" y="1801"/>
                                                </a:cubicBezTo>
                                                <a:cubicBezTo>
                                                  <a:pt x="1676" y="1747"/>
                                                  <a:pt x="1738" y="1798"/>
                                                  <a:pt x="1647" y="1737"/>
                                                </a:cubicBezTo>
                                                <a:cubicBezTo>
                                                  <a:pt x="1638" y="1731"/>
                                                  <a:pt x="1620" y="1719"/>
                                                  <a:pt x="1620" y="1719"/>
                                                </a:cubicBezTo>
                                                <a:cubicBezTo>
                                                  <a:pt x="1598" y="1686"/>
                                                  <a:pt x="1576" y="1650"/>
                                                  <a:pt x="1538" y="1637"/>
                                                </a:cubicBezTo>
                                                <a:cubicBezTo>
                                                  <a:pt x="1524" y="1623"/>
                                                  <a:pt x="1506" y="1614"/>
                                                  <a:pt x="1492" y="1600"/>
                                                </a:cubicBezTo>
                                                <a:cubicBezTo>
                                                  <a:pt x="1484" y="1592"/>
                                                  <a:pt x="1482" y="1580"/>
                                                  <a:pt x="1474" y="1573"/>
                                                </a:cubicBezTo>
                                                <a:cubicBezTo>
                                                  <a:pt x="1434" y="1538"/>
                                                  <a:pt x="1430" y="1539"/>
                                                  <a:pt x="1391" y="1527"/>
                                                </a:cubicBezTo>
                                                <a:cubicBezTo>
                                                  <a:pt x="1380" y="1511"/>
                                                  <a:pt x="1364" y="1498"/>
                                                  <a:pt x="1355" y="1481"/>
                                                </a:cubicBezTo>
                                                <a:cubicBezTo>
                                                  <a:pt x="1346" y="1464"/>
                                                  <a:pt x="1336" y="1426"/>
                                                  <a:pt x="1336" y="1426"/>
                                                </a:cubicBezTo>
                                                <a:cubicBezTo>
                                                  <a:pt x="1339" y="1417"/>
                                                  <a:pt x="1350" y="1408"/>
                                                  <a:pt x="1346" y="1399"/>
                                                </a:cubicBezTo>
                                                <a:cubicBezTo>
                                                  <a:pt x="1342" y="1390"/>
                                                  <a:pt x="1327" y="1394"/>
                                                  <a:pt x="1318" y="1390"/>
                                                </a:cubicBezTo>
                                                <a:cubicBezTo>
                                                  <a:pt x="1308" y="1385"/>
                                                  <a:pt x="1299" y="1379"/>
                                                  <a:pt x="1291" y="1372"/>
                                                </a:cubicBezTo>
                                                <a:cubicBezTo>
                                                  <a:pt x="1262" y="1348"/>
                                                  <a:pt x="1219" y="1320"/>
                                                  <a:pt x="1199" y="1289"/>
                                                </a:cubicBezTo>
                                                <a:cubicBezTo>
                                                  <a:pt x="1193" y="1280"/>
                                                  <a:pt x="1189" y="1269"/>
                                                  <a:pt x="1181" y="1262"/>
                                                </a:cubicBezTo>
                                                <a:cubicBezTo>
                                                  <a:pt x="1174" y="1256"/>
                                                  <a:pt x="1163" y="1256"/>
                                                  <a:pt x="1154" y="1253"/>
                                                </a:cubicBezTo>
                                                <a:cubicBezTo>
                                                  <a:pt x="1131" y="1230"/>
                                                  <a:pt x="1109" y="1217"/>
                                                  <a:pt x="1090" y="1189"/>
                                                </a:cubicBezTo>
                                                <a:cubicBezTo>
                                                  <a:pt x="1093" y="1168"/>
                                                  <a:pt x="1092" y="1145"/>
                                                  <a:pt x="1099" y="1125"/>
                                                </a:cubicBezTo>
                                                <a:cubicBezTo>
                                                  <a:pt x="1102" y="1117"/>
                                                  <a:pt x="1113" y="1114"/>
                                                  <a:pt x="1117" y="1106"/>
                                                </a:cubicBezTo>
                                                <a:cubicBezTo>
                                                  <a:pt x="1138" y="1064"/>
                                                  <a:pt x="1131" y="1036"/>
                                                  <a:pt x="1163" y="1006"/>
                                                </a:cubicBezTo>
                                                <a:cubicBezTo>
                                                  <a:pt x="1166" y="994"/>
                                                  <a:pt x="1166" y="980"/>
                                                  <a:pt x="1172" y="969"/>
                                                </a:cubicBezTo>
                                                <a:cubicBezTo>
                                                  <a:pt x="1211" y="890"/>
                                                  <a:pt x="1227" y="896"/>
                                                  <a:pt x="1318" y="887"/>
                                                </a:cubicBezTo>
                                                <a:cubicBezTo>
                                                  <a:pt x="1334" y="838"/>
                                                  <a:pt x="1371" y="802"/>
                                                  <a:pt x="1400" y="759"/>
                                                </a:cubicBezTo>
                                                <a:cubicBezTo>
                                                  <a:pt x="1414" y="668"/>
                                                  <a:pt x="1405" y="711"/>
                                                  <a:pt x="1455" y="658"/>
                                                </a:cubicBezTo>
                                                <a:cubicBezTo>
                                                  <a:pt x="1458" y="649"/>
                                                  <a:pt x="1455" y="635"/>
                                                  <a:pt x="1464" y="631"/>
                                                </a:cubicBezTo>
                                                <a:cubicBezTo>
                                                  <a:pt x="1473" y="627"/>
                                                  <a:pt x="1482" y="638"/>
                                                  <a:pt x="1492" y="640"/>
                                                </a:cubicBezTo>
                                                <a:cubicBezTo>
                                                  <a:pt x="1519" y="644"/>
                                                  <a:pt x="1547" y="646"/>
                                                  <a:pt x="1574" y="649"/>
                                                </a:cubicBezTo>
                                                <a:cubicBezTo>
                                                  <a:pt x="1583" y="652"/>
                                                  <a:pt x="1592" y="658"/>
                                                  <a:pt x="1602" y="658"/>
                                                </a:cubicBezTo>
                                                <a:cubicBezTo>
                                                  <a:pt x="1620" y="658"/>
                                                  <a:pt x="1647" y="665"/>
                                                  <a:pt x="1656" y="649"/>
                                                </a:cubicBezTo>
                                                <a:cubicBezTo>
                                                  <a:pt x="1666" y="631"/>
                                                  <a:pt x="1631" y="584"/>
                                                  <a:pt x="1620" y="567"/>
                                                </a:cubicBezTo>
                                                <a:cubicBezTo>
                                                  <a:pt x="1629" y="564"/>
                                                  <a:pt x="1638" y="558"/>
                                                  <a:pt x="1647" y="558"/>
                                                </a:cubicBezTo>
                                                <a:cubicBezTo>
                                                  <a:pt x="1657" y="558"/>
                                                  <a:pt x="1665" y="568"/>
                                                  <a:pt x="1675" y="567"/>
                                                </a:cubicBezTo>
                                                <a:cubicBezTo>
                                                  <a:pt x="1694" y="565"/>
                                                  <a:pt x="1730" y="549"/>
                                                  <a:pt x="1730" y="549"/>
                                                </a:cubicBezTo>
                                                <a:cubicBezTo>
                                                  <a:pt x="1748" y="493"/>
                                                  <a:pt x="1799" y="509"/>
                                                  <a:pt x="1858" y="503"/>
                                                </a:cubicBezTo>
                                                <a:cubicBezTo>
                                                  <a:pt x="1845" y="491"/>
                                                  <a:pt x="1837" y="474"/>
                                                  <a:pt x="1821" y="466"/>
                                                </a:cubicBezTo>
                                                <a:cubicBezTo>
                                                  <a:pt x="1798" y="454"/>
                                                  <a:pt x="1771" y="451"/>
                                                  <a:pt x="1748" y="439"/>
                                                </a:cubicBezTo>
                                              </a:path>
                                            </a:pathLst>
                                          </a:custGeom>
                                          <a:solidFill>
                                            <a:srgbClr val="FFFF00">
                                              <a:alpha val="58038"/>
                                            </a:srgbClr>
                                          </a:solidFill>
                                          <a:ln w="25400">
                                            <a:solidFill>
                                              <a:srgbClr val="CCCC00"/>
                                            </a:solidFill>
                                            <a:round/>
                                            <a:headEnd/>
                                            <a:tailEnd/>
                                          </a:ln>
                                        </p:spPr>
                                        <p:txBody>
                                          <a:bodyPr/>
                                          <a:lstStyle/>
                                          <a:p>
                                            <a:endParaRPr lang="en-US"/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3110" name="Freeform 21"/>
                                          <p:cNvSpPr>
                                            <a:spLocks/>
                                          </p:cNvSpPr>
                                          <p:nvPr/>
                                        </p:nvSpPr>
                                        <p:spPr bwMode="auto">
                                          <a:xfrm>
                                            <a:off x="2276" y="585"/>
                                            <a:ext cx="439" cy="398"/>
                                          </a:xfrm>
                                          <a:custGeom>
                                            <a:avLst/>
                                            <a:gdLst>
                                              <a:gd name="T0" fmla="*/ 46 w 439"/>
                                              <a:gd name="T1" fmla="*/ 0 h 398"/>
                                              <a:gd name="T2" fmla="*/ 19 w 439"/>
                                              <a:gd name="T3" fmla="*/ 73 h 398"/>
                                              <a:gd name="T4" fmla="*/ 46 w 439"/>
                                              <a:gd name="T5" fmla="*/ 146 h 398"/>
                                              <a:gd name="T6" fmla="*/ 83 w 439"/>
                                              <a:gd name="T7" fmla="*/ 210 h 398"/>
                                              <a:gd name="T8" fmla="*/ 74 w 439"/>
                                              <a:gd name="T9" fmla="*/ 265 h 398"/>
                                              <a:gd name="T10" fmla="*/ 101 w 439"/>
                                              <a:gd name="T11" fmla="*/ 274 h 398"/>
                                              <a:gd name="T12" fmla="*/ 165 w 439"/>
                                              <a:gd name="T13" fmla="*/ 293 h 398"/>
                                              <a:gd name="T14" fmla="*/ 266 w 439"/>
                                              <a:gd name="T15" fmla="*/ 375 h 398"/>
                                              <a:gd name="T16" fmla="*/ 275 w 439"/>
                                              <a:gd name="T17" fmla="*/ 384 h 398"/>
                                              <a:gd name="T18" fmla="*/ 202 w 439"/>
                                              <a:gd name="T19" fmla="*/ 338 h 398"/>
                                              <a:gd name="T20" fmla="*/ 385 w 439"/>
                                              <a:gd name="T21" fmla="*/ 238 h 398"/>
                                              <a:gd name="T22" fmla="*/ 439 w 439"/>
                                              <a:gd name="T23" fmla="*/ 174 h 398"/>
                                              <a:gd name="T24" fmla="*/ 0 60000 65536"/>
                                              <a:gd name="T25" fmla="*/ 0 60000 65536"/>
                                              <a:gd name="T26" fmla="*/ 0 60000 65536"/>
                                              <a:gd name="T27" fmla="*/ 0 60000 65536"/>
                                              <a:gd name="T28" fmla="*/ 0 60000 65536"/>
                                              <a:gd name="T29" fmla="*/ 0 60000 65536"/>
                                              <a:gd name="T30" fmla="*/ 0 60000 65536"/>
                                              <a:gd name="T31" fmla="*/ 0 60000 65536"/>
                                              <a:gd name="T32" fmla="*/ 0 60000 65536"/>
                                              <a:gd name="T33" fmla="*/ 0 60000 65536"/>
                                              <a:gd name="T34" fmla="*/ 0 60000 65536"/>
                                              <a:gd name="T35" fmla="*/ 0 60000 65536"/>
                                              <a:gd name="T36" fmla="*/ 0 w 439"/>
                                              <a:gd name="T37" fmla="*/ 0 h 398"/>
                                              <a:gd name="T38" fmla="*/ 439 w 439"/>
                                              <a:gd name="T39" fmla="*/ 398 h 398"/>
                                            </a:gdLst>
                                            <a:ahLst/>
                                            <a:cxnLst>
                                              <a:cxn ang="T24">
                                                <a:pos x="T0" y="T1"/>
                                              </a:cxn>
                                              <a:cxn ang="T25">
                                                <a:pos x="T2" y="T3"/>
                                              </a:cxn>
                                              <a:cxn ang="T26">
                                                <a:pos x="T4" y="T5"/>
                                              </a:cxn>
                                              <a:cxn ang="T27">
                                                <a:pos x="T6" y="T7"/>
                                              </a:cxn>
                                              <a:cxn ang="T28">
                                                <a:pos x="T8" y="T9"/>
                                              </a:cxn>
                                              <a:cxn ang="T29">
                                                <a:pos x="T10" y="T11"/>
                                              </a:cxn>
                                              <a:cxn ang="T30">
                                                <a:pos x="T12" y="T13"/>
                                              </a:cxn>
                                              <a:cxn ang="T31">
                                                <a:pos x="T14" y="T15"/>
                                              </a:cxn>
                                              <a:cxn ang="T32">
                                                <a:pos x="T16" y="T17"/>
                                              </a:cxn>
                                              <a:cxn ang="T33">
                                                <a:pos x="T18" y="T19"/>
                                              </a:cxn>
                                              <a:cxn ang="T34">
                                                <a:pos x="T20" y="T21"/>
                                              </a:cxn>
                                              <a:cxn ang="T35">
                                                <a:pos x="T22" y="T23"/>
                                              </a:cxn>
                                            </a:cxnLst>
                                            <a:rect l="T36" t="T37" r="T38" b="T39"/>
                                            <a:pathLst>
                                              <a:path w="439" h="398">
                                                <a:moveTo>
                                                  <a:pt x="46" y="0"/>
                                                </a:moveTo>
                                                <a:cubicBezTo>
                                                  <a:pt x="60" y="42"/>
                                                  <a:pt x="65" y="58"/>
                                                  <a:pt x="19" y="73"/>
                                                </a:cubicBezTo>
                                                <a:cubicBezTo>
                                                  <a:pt x="5" y="115"/>
                                                  <a:pt x="0" y="131"/>
                                                  <a:pt x="46" y="146"/>
                                                </a:cubicBezTo>
                                                <a:cubicBezTo>
                                                  <a:pt x="30" y="196"/>
                                                  <a:pt x="32" y="198"/>
                                                  <a:pt x="83" y="210"/>
                                                </a:cubicBezTo>
                                                <a:cubicBezTo>
                                                  <a:pt x="80" y="228"/>
                                                  <a:pt x="69" y="247"/>
                                                  <a:pt x="74" y="265"/>
                                                </a:cubicBezTo>
                                                <a:cubicBezTo>
                                                  <a:pt x="77" y="274"/>
                                                  <a:pt x="92" y="271"/>
                                                  <a:pt x="101" y="274"/>
                                                </a:cubicBezTo>
                                                <a:cubicBezTo>
                                                  <a:pt x="181" y="298"/>
                                                  <a:pt x="101" y="272"/>
                                                  <a:pt x="165" y="293"/>
                                                </a:cubicBezTo>
                                                <a:cubicBezTo>
                                                  <a:pt x="190" y="371"/>
                                                  <a:pt x="176" y="362"/>
                                                  <a:pt x="266" y="375"/>
                                                </a:cubicBezTo>
                                                <a:cubicBezTo>
                                                  <a:pt x="336" y="398"/>
                                                  <a:pt x="340" y="397"/>
                                                  <a:pt x="275" y="384"/>
                                                </a:cubicBezTo>
                                                <a:cubicBezTo>
                                                  <a:pt x="248" y="367"/>
                                                  <a:pt x="224" y="361"/>
                                                  <a:pt x="202" y="338"/>
                                                </a:cubicBezTo>
                                                <a:cubicBezTo>
                                                  <a:pt x="158" y="205"/>
                                                  <a:pt x="290" y="243"/>
                                                  <a:pt x="385" y="238"/>
                                                </a:cubicBezTo>
                                                <a:cubicBezTo>
                                                  <a:pt x="421" y="214"/>
                                                  <a:pt x="411" y="202"/>
                                                  <a:pt x="439" y="174"/>
                                                </a:cubicBezTo>
                                              </a:path>
                                            </a:pathLst>
                                          </a:custGeom>
                                          <a:noFill/>
                                          <a:ln w="9525">
                                            <a:solidFill>
                                              <a:srgbClr val="008000"/>
                                            </a:solidFill>
                                            <a:round/>
                                            <a:headEnd/>
                                            <a:tailEnd/>
                                          </a:ln>
                                        </p:spPr>
                                        <p:txBody>
                                          <a:bodyPr/>
                                          <a:lstStyle/>
                                          <a:p>
                                            <a:endParaRPr lang="en-US"/>
                                          </a:p>
                                        </p:txBody>
                                      </p:sp>
                                    </p:grpSp>
                                    <p:sp>
                                      <p:nvSpPr>
                                        <p:cNvPr id="3108" name="Freeform 22"/>
                                        <p:cNvSpPr>
                                          <a:spLocks/>
                                        </p:cNvSpPr>
                                        <p:nvPr/>
                                      </p:nvSpPr>
                                      <p:spPr bwMode="auto">
                                        <a:xfrm>
                                          <a:off x="1234" y="466"/>
                                          <a:ext cx="959" cy="527"/>
                                        </a:xfrm>
                                        <a:custGeom>
                                          <a:avLst/>
                                          <a:gdLst>
                                            <a:gd name="T0" fmla="*/ 430 w 959"/>
                                            <a:gd name="T1" fmla="*/ 0 h 527"/>
                                            <a:gd name="T2" fmla="*/ 476 w 959"/>
                                            <a:gd name="T3" fmla="*/ 28 h 527"/>
                                            <a:gd name="T4" fmla="*/ 485 w 959"/>
                                            <a:gd name="T5" fmla="*/ 64 h 527"/>
                                            <a:gd name="T6" fmla="*/ 540 w 959"/>
                                            <a:gd name="T7" fmla="*/ 73 h 527"/>
                                            <a:gd name="T8" fmla="*/ 604 w 959"/>
                                            <a:gd name="T9" fmla="*/ 128 h 527"/>
                                            <a:gd name="T10" fmla="*/ 640 w 959"/>
                                            <a:gd name="T11" fmla="*/ 174 h 527"/>
                                            <a:gd name="T12" fmla="*/ 695 w 959"/>
                                            <a:gd name="T13" fmla="*/ 192 h 527"/>
                                            <a:gd name="T14" fmla="*/ 704 w 959"/>
                                            <a:gd name="T15" fmla="*/ 220 h 527"/>
                                            <a:gd name="T16" fmla="*/ 759 w 959"/>
                                            <a:gd name="T17" fmla="*/ 238 h 527"/>
                                            <a:gd name="T18" fmla="*/ 796 w 959"/>
                                            <a:gd name="T19" fmla="*/ 284 h 527"/>
                                            <a:gd name="T20" fmla="*/ 851 w 959"/>
                                            <a:gd name="T21" fmla="*/ 311 h 527"/>
                                            <a:gd name="T22" fmla="*/ 905 w 959"/>
                                            <a:gd name="T23" fmla="*/ 348 h 527"/>
                                            <a:gd name="T24" fmla="*/ 915 w 959"/>
                                            <a:gd name="T25" fmla="*/ 375 h 527"/>
                                            <a:gd name="T26" fmla="*/ 924 w 959"/>
                                            <a:gd name="T27" fmla="*/ 403 h 527"/>
                                            <a:gd name="T28" fmla="*/ 905 w 959"/>
                                            <a:gd name="T29" fmla="*/ 512 h 527"/>
                                            <a:gd name="T30" fmla="*/ 841 w 959"/>
                                            <a:gd name="T31" fmla="*/ 503 h 527"/>
                                            <a:gd name="T32" fmla="*/ 686 w 959"/>
                                            <a:gd name="T33" fmla="*/ 430 h 527"/>
                                            <a:gd name="T34" fmla="*/ 585 w 959"/>
                                            <a:gd name="T35" fmla="*/ 375 h 527"/>
                                            <a:gd name="T36" fmla="*/ 540 w 959"/>
                                            <a:gd name="T37" fmla="*/ 339 h 527"/>
                                            <a:gd name="T38" fmla="*/ 457 w 959"/>
                                            <a:gd name="T39" fmla="*/ 293 h 527"/>
                                            <a:gd name="T40" fmla="*/ 393 w 959"/>
                                            <a:gd name="T41" fmla="*/ 238 h 527"/>
                                            <a:gd name="T42" fmla="*/ 348 w 959"/>
                                            <a:gd name="T43" fmla="*/ 174 h 527"/>
                                            <a:gd name="T44" fmla="*/ 256 w 959"/>
                                            <a:gd name="T45" fmla="*/ 174 h 527"/>
                                            <a:gd name="T46" fmla="*/ 192 w 959"/>
                                            <a:gd name="T47" fmla="*/ 119 h 527"/>
                                            <a:gd name="T48" fmla="*/ 137 w 959"/>
                                            <a:gd name="T49" fmla="*/ 101 h 527"/>
                                            <a:gd name="T50" fmla="*/ 0 w 959"/>
                                            <a:gd name="T51" fmla="*/ 37 h 527"/>
                                            <a:gd name="T52" fmla="*/ 0 60000 65536"/>
                                            <a:gd name="T53" fmla="*/ 0 60000 65536"/>
                                            <a:gd name="T54" fmla="*/ 0 60000 65536"/>
                                            <a:gd name="T55" fmla="*/ 0 60000 65536"/>
                                            <a:gd name="T56" fmla="*/ 0 60000 65536"/>
                                            <a:gd name="T57" fmla="*/ 0 60000 65536"/>
                                            <a:gd name="T58" fmla="*/ 0 60000 65536"/>
                                            <a:gd name="T59" fmla="*/ 0 60000 65536"/>
                                            <a:gd name="T60" fmla="*/ 0 60000 65536"/>
                                            <a:gd name="T61" fmla="*/ 0 60000 65536"/>
                                            <a:gd name="T62" fmla="*/ 0 60000 65536"/>
                                            <a:gd name="T63" fmla="*/ 0 60000 65536"/>
                                            <a:gd name="T64" fmla="*/ 0 60000 65536"/>
                                            <a:gd name="T65" fmla="*/ 0 60000 65536"/>
                                            <a:gd name="T66" fmla="*/ 0 60000 65536"/>
                                            <a:gd name="T67" fmla="*/ 0 60000 65536"/>
                                            <a:gd name="T68" fmla="*/ 0 60000 65536"/>
                                            <a:gd name="T69" fmla="*/ 0 60000 65536"/>
                                            <a:gd name="T70" fmla="*/ 0 60000 65536"/>
                                            <a:gd name="T71" fmla="*/ 0 60000 65536"/>
                                            <a:gd name="T72" fmla="*/ 0 60000 65536"/>
                                            <a:gd name="T73" fmla="*/ 0 60000 65536"/>
                                            <a:gd name="T74" fmla="*/ 0 60000 65536"/>
                                            <a:gd name="T75" fmla="*/ 0 60000 65536"/>
                                            <a:gd name="T76" fmla="*/ 0 60000 65536"/>
                                            <a:gd name="T77" fmla="*/ 0 60000 65536"/>
                                            <a:gd name="T78" fmla="*/ 0 w 959"/>
                                            <a:gd name="T79" fmla="*/ 0 h 527"/>
                                            <a:gd name="T80" fmla="*/ 959 w 959"/>
                                            <a:gd name="T81" fmla="*/ 527 h 527"/>
                                          </a:gdLst>
                                          <a:ahLst/>
                                          <a:cxnLst>
                                            <a:cxn ang="T52">
                                              <a:pos x="T0" y="T1"/>
                                            </a:cxn>
                                            <a:cxn ang="T53">
                                              <a:pos x="T2" y="T3"/>
                                            </a:cxn>
                                            <a:cxn ang="T54">
                                              <a:pos x="T4" y="T5"/>
                                            </a:cxn>
                                            <a:cxn ang="T55">
                                              <a:pos x="T6" y="T7"/>
                                            </a:cxn>
                                            <a:cxn ang="T56">
                                              <a:pos x="T8" y="T9"/>
                                            </a:cxn>
                                            <a:cxn ang="T57">
                                              <a:pos x="T10" y="T11"/>
                                            </a:cxn>
                                            <a:cxn ang="T58">
                                              <a:pos x="T12" y="T13"/>
                                            </a:cxn>
                                            <a:cxn ang="T59">
                                              <a:pos x="T14" y="T15"/>
                                            </a:cxn>
                                            <a:cxn ang="T60">
                                              <a:pos x="T16" y="T17"/>
                                            </a:cxn>
                                            <a:cxn ang="T61">
                                              <a:pos x="T18" y="T19"/>
                                            </a:cxn>
                                            <a:cxn ang="T62">
                                              <a:pos x="T20" y="T21"/>
                                            </a:cxn>
                                            <a:cxn ang="T63">
                                              <a:pos x="T22" y="T23"/>
                                            </a:cxn>
                                            <a:cxn ang="T64">
                                              <a:pos x="T24" y="T25"/>
                                            </a:cxn>
                                            <a:cxn ang="T65">
                                              <a:pos x="T26" y="T27"/>
                                            </a:cxn>
                                            <a:cxn ang="T66">
                                              <a:pos x="T28" y="T29"/>
                                            </a:cxn>
                                            <a:cxn ang="T67">
                                              <a:pos x="T30" y="T31"/>
                                            </a:cxn>
                                            <a:cxn ang="T68">
                                              <a:pos x="T32" y="T33"/>
                                            </a:cxn>
                                            <a:cxn ang="T69">
                                              <a:pos x="T34" y="T35"/>
                                            </a:cxn>
                                            <a:cxn ang="T70">
                                              <a:pos x="T36" y="T37"/>
                                            </a:cxn>
                                            <a:cxn ang="T71">
                                              <a:pos x="T38" y="T39"/>
                                            </a:cxn>
                                            <a:cxn ang="T72">
                                              <a:pos x="T40" y="T41"/>
                                            </a:cxn>
                                            <a:cxn ang="T73">
                                              <a:pos x="T42" y="T43"/>
                                            </a:cxn>
                                            <a:cxn ang="T74">
                                              <a:pos x="T44" y="T45"/>
                                            </a:cxn>
                                            <a:cxn ang="T75">
                                              <a:pos x="T46" y="T47"/>
                                            </a:cxn>
                                            <a:cxn ang="T76">
                                              <a:pos x="T48" y="T49"/>
                                            </a:cxn>
                                            <a:cxn ang="T77">
                                              <a:pos x="T50" y="T51"/>
                                            </a:cxn>
                                          </a:cxnLst>
                                          <a:rect l="T78" t="T79" r="T80" b="T81"/>
                                          <a:pathLst>
                                            <a:path w="959" h="527">
                                              <a:moveTo>
                                                <a:pt x="430" y="0"/>
                                              </a:moveTo>
                                              <a:cubicBezTo>
                                                <a:pt x="449" y="6"/>
                                                <a:pt x="465" y="7"/>
                                                <a:pt x="476" y="28"/>
                                              </a:cubicBezTo>
                                              <a:cubicBezTo>
                                                <a:pt x="482" y="39"/>
                                                <a:pt x="475" y="57"/>
                                                <a:pt x="485" y="64"/>
                                              </a:cubicBezTo>
                                              <a:cubicBezTo>
                                                <a:pt x="500" y="75"/>
                                                <a:pt x="522" y="70"/>
                                                <a:pt x="540" y="73"/>
                                              </a:cubicBezTo>
                                              <a:cubicBezTo>
                                                <a:pt x="567" y="101"/>
                                                <a:pt x="565" y="115"/>
                                                <a:pt x="604" y="128"/>
                                              </a:cubicBezTo>
                                              <a:cubicBezTo>
                                                <a:pt x="617" y="142"/>
                                                <a:pt x="623" y="164"/>
                                                <a:pt x="640" y="174"/>
                                              </a:cubicBezTo>
                                              <a:cubicBezTo>
                                                <a:pt x="656" y="184"/>
                                                <a:pt x="695" y="192"/>
                                                <a:pt x="695" y="192"/>
                                              </a:cubicBezTo>
                                              <a:cubicBezTo>
                                                <a:pt x="698" y="201"/>
                                                <a:pt x="696" y="214"/>
                                                <a:pt x="704" y="220"/>
                                              </a:cubicBezTo>
                                              <a:cubicBezTo>
                                                <a:pt x="720" y="231"/>
                                                <a:pt x="759" y="238"/>
                                                <a:pt x="759" y="238"/>
                                              </a:cubicBezTo>
                                              <a:cubicBezTo>
                                                <a:pt x="768" y="251"/>
                                                <a:pt x="781" y="275"/>
                                                <a:pt x="796" y="284"/>
                                              </a:cubicBezTo>
                                              <a:cubicBezTo>
                                                <a:pt x="853" y="319"/>
                                                <a:pt x="793" y="262"/>
                                                <a:pt x="851" y="311"/>
                                              </a:cubicBezTo>
                                              <a:cubicBezTo>
                                                <a:pt x="898" y="350"/>
                                                <a:pt x="856" y="332"/>
                                                <a:pt x="905" y="348"/>
                                              </a:cubicBezTo>
                                              <a:cubicBezTo>
                                                <a:pt x="908" y="357"/>
                                                <a:pt x="908" y="368"/>
                                                <a:pt x="915" y="375"/>
                                              </a:cubicBezTo>
                                              <a:cubicBezTo>
                                                <a:pt x="939" y="399"/>
                                                <a:pt x="959" y="366"/>
                                                <a:pt x="924" y="403"/>
                                              </a:cubicBezTo>
                                              <a:cubicBezTo>
                                                <a:pt x="912" y="438"/>
                                                <a:pt x="931" y="486"/>
                                                <a:pt x="905" y="512"/>
                                              </a:cubicBezTo>
                                              <a:cubicBezTo>
                                                <a:pt x="890" y="527"/>
                                                <a:pt x="862" y="506"/>
                                                <a:pt x="841" y="503"/>
                                              </a:cubicBezTo>
                                              <a:cubicBezTo>
                                                <a:pt x="796" y="436"/>
                                                <a:pt x="773" y="439"/>
                                                <a:pt x="686" y="430"/>
                                              </a:cubicBezTo>
                                              <a:cubicBezTo>
                                                <a:pt x="648" y="417"/>
                                                <a:pt x="625" y="388"/>
                                                <a:pt x="585" y="375"/>
                                              </a:cubicBezTo>
                                              <a:cubicBezTo>
                                                <a:pt x="549" y="320"/>
                                                <a:pt x="589" y="369"/>
                                                <a:pt x="540" y="339"/>
                                              </a:cubicBezTo>
                                              <a:cubicBezTo>
                                                <a:pt x="503" y="316"/>
                                                <a:pt x="506" y="305"/>
                                                <a:pt x="457" y="293"/>
                                              </a:cubicBezTo>
                                              <a:cubicBezTo>
                                                <a:pt x="433" y="256"/>
                                                <a:pt x="423" y="266"/>
                                                <a:pt x="393" y="238"/>
                                              </a:cubicBezTo>
                                              <a:cubicBezTo>
                                                <a:pt x="372" y="174"/>
                                                <a:pt x="393" y="189"/>
                                                <a:pt x="348" y="174"/>
                                              </a:cubicBezTo>
                                              <a:cubicBezTo>
                                                <a:pt x="314" y="142"/>
                                                <a:pt x="296" y="161"/>
                                                <a:pt x="256" y="174"/>
                                              </a:cubicBezTo>
                                              <a:cubicBezTo>
                                                <a:pt x="208" y="158"/>
                                                <a:pt x="226" y="135"/>
                                                <a:pt x="192" y="119"/>
                                              </a:cubicBezTo>
                                              <a:cubicBezTo>
                                                <a:pt x="175" y="111"/>
                                                <a:pt x="137" y="101"/>
                                                <a:pt x="137" y="101"/>
                                              </a:cubicBezTo>
                                              <a:cubicBezTo>
                                                <a:pt x="104" y="50"/>
                                                <a:pt x="58" y="37"/>
                                                <a:pt x="0" y="37"/>
                                              </a:cubicBezTo>
                                            </a:path>
                                          </a:pathLst>
                                        </a:custGeom>
                                        <a:noFill/>
                                        <a:ln w="9525">
                                          <a:solidFill>
                                            <a:srgbClr val="008000"/>
                                          </a:solidFill>
                                          <a:round/>
                                          <a:headEnd/>
                                          <a:tailEnd/>
                                        </a:ln>
                                      </p:spPr>
                                      <p:txBody>
                                        <a:bodyPr/>
                                        <a:lstStyle/>
                                        <a:p>
                                          <a:endParaRPr lang="en-US"/>
                                        </a:p>
                                      </p:txBody>
                                    </p:sp>
                                  </p:grpSp>
                                  <p:sp>
                                    <p:nvSpPr>
                                      <p:cNvPr id="3106" name="Freeform 23"/>
                                      <p:cNvSpPr>
                                        <a:spLocks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1920" y="1023"/>
                                        <a:ext cx="430" cy="202"/>
                                      </a:xfrm>
                                      <a:custGeom>
                                        <a:avLst/>
                                        <a:gdLst>
                                          <a:gd name="T0" fmla="*/ 0 w 430"/>
                                          <a:gd name="T1" fmla="*/ 1 h 202"/>
                                          <a:gd name="T2" fmla="*/ 55 w 430"/>
                                          <a:gd name="T3" fmla="*/ 10 h 202"/>
                                          <a:gd name="T4" fmla="*/ 82 w 430"/>
                                          <a:gd name="T5" fmla="*/ 1 h 202"/>
                                          <a:gd name="T6" fmla="*/ 137 w 430"/>
                                          <a:gd name="T7" fmla="*/ 19 h 202"/>
                                          <a:gd name="T8" fmla="*/ 165 w 430"/>
                                          <a:gd name="T9" fmla="*/ 28 h 202"/>
                                          <a:gd name="T10" fmla="*/ 247 w 430"/>
                                          <a:gd name="T11" fmla="*/ 65 h 202"/>
                                          <a:gd name="T12" fmla="*/ 320 w 430"/>
                                          <a:gd name="T13" fmla="*/ 120 h 202"/>
                                          <a:gd name="T14" fmla="*/ 338 w 430"/>
                                          <a:gd name="T15" fmla="*/ 147 h 202"/>
                                          <a:gd name="T16" fmla="*/ 347 w 430"/>
                                          <a:gd name="T17" fmla="*/ 175 h 202"/>
                                          <a:gd name="T18" fmla="*/ 402 w 430"/>
                                          <a:gd name="T19" fmla="*/ 193 h 202"/>
                                          <a:gd name="T20" fmla="*/ 430 w 430"/>
                                          <a:gd name="T21" fmla="*/ 202 h 202"/>
                                          <a:gd name="T22" fmla="*/ 402 w 430"/>
                                          <a:gd name="T23" fmla="*/ 193 h 202"/>
                                          <a:gd name="T24" fmla="*/ 347 w 430"/>
                                          <a:gd name="T25" fmla="*/ 184 h 202"/>
                                          <a:gd name="T26" fmla="*/ 338 w 430"/>
                                          <a:gd name="T27" fmla="*/ 156 h 202"/>
                                          <a:gd name="T28" fmla="*/ 274 w 430"/>
                                          <a:gd name="T29" fmla="*/ 184 h 202"/>
                                          <a:gd name="T30" fmla="*/ 192 w 430"/>
                                          <a:gd name="T31" fmla="*/ 156 h 202"/>
                                          <a:gd name="T32" fmla="*/ 110 w 430"/>
                                          <a:gd name="T33" fmla="*/ 184 h 202"/>
                                          <a:gd name="T34" fmla="*/ 0 60000 65536"/>
                                          <a:gd name="T35" fmla="*/ 0 60000 65536"/>
                                          <a:gd name="T36" fmla="*/ 0 60000 65536"/>
                                          <a:gd name="T37" fmla="*/ 0 60000 65536"/>
                                          <a:gd name="T38" fmla="*/ 0 60000 65536"/>
                                          <a:gd name="T39" fmla="*/ 0 60000 65536"/>
                                          <a:gd name="T40" fmla="*/ 0 60000 65536"/>
                                          <a:gd name="T41" fmla="*/ 0 60000 65536"/>
                                          <a:gd name="T42" fmla="*/ 0 60000 65536"/>
                                          <a:gd name="T43" fmla="*/ 0 60000 65536"/>
                                          <a:gd name="T44" fmla="*/ 0 60000 65536"/>
                                          <a:gd name="T45" fmla="*/ 0 60000 65536"/>
                                          <a:gd name="T46" fmla="*/ 0 60000 65536"/>
                                          <a:gd name="T47" fmla="*/ 0 60000 65536"/>
                                          <a:gd name="T48" fmla="*/ 0 60000 65536"/>
                                          <a:gd name="T49" fmla="*/ 0 60000 65536"/>
                                          <a:gd name="T50" fmla="*/ 0 60000 65536"/>
                                          <a:gd name="T51" fmla="*/ 0 w 430"/>
                                          <a:gd name="T52" fmla="*/ 0 h 202"/>
                                          <a:gd name="T53" fmla="*/ 430 w 430"/>
                                          <a:gd name="T54" fmla="*/ 202 h 202"/>
                                        </a:gdLst>
                                        <a:ahLst/>
                                        <a:cxnLst>
                                          <a:cxn ang="T34">
                                            <a:pos x="T0" y="T1"/>
                                          </a:cxn>
                                          <a:cxn ang="T35">
                                            <a:pos x="T2" y="T3"/>
                                          </a:cxn>
                                          <a:cxn ang="T36">
                                            <a:pos x="T4" y="T5"/>
                                          </a:cxn>
                                          <a:cxn ang="T37">
                                            <a:pos x="T6" y="T7"/>
                                          </a:cxn>
                                          <a:cxn ang="T38">
                                            <a:pos x="T8" y="T9"/>
                                          </a:cxn>
                                          <a:cxn ang="T39">
                                            <a:pos x="T10" y="T11"/>
                                          </a:cxn>
                                          <a:cxn ang="T40">
                                            <a:pos x="T12" y="T13"/>
                                          </a:cxn>
                                          <a:cxn ang="T41">
                                            <a:pos x="T14" y="T15"/>
                                          </a:cxn>
                                          <a:cxn ang="T42">
                                            <a:pos x="T16" y="T17"/>
                                          </a:cxn>
                                          <a:cxn ang="T43">
                                            <a:pos x="T18" y="T19"/>
                                          </a:cxn>
                                          <a:cxn ang="T44">
                                            <a:pos x="T20" y="T21"/>
                                          </a:cxn>
                                          <a:cxn ang="T45">
                                            <a:pos x="T22" y="T23"/>
                                          </a:cxn>
                                          <a:cxn ang="T46">
                                            <a:pos x="T24" y="T25"/>
                                          </a:cxn>
                                          <a:cxn ang="T47">
                                            <a:pos x="T26" y="T27"/>
                                          </a:cxn>
                                          <a:cxn ang="T48">
                                            <a:pos x="T28" y="T29"/>
                                          </a:cxn>
                                          <a:cxn ang="T49">
                                            <a:pos x="T30" y="T31"/>
                                          </a:cxn>
                                          <a:cxn ang="T50">
                                            <a:pos x="T32" y="T33"/>
                                          </a:cxn>
                                        </a:cxnLst>
                                        <a:rect l="T51" t="T52" r="T53" b="T54"/>
                                        <a:pathLst>
                                          <a:path w="430" h="202">
                                            <a:moveTo>
                                              <a:pt x="0" y="1"/>
                                            </a:moveTo>
                                            <a:cubicBezTo>
                                              <a:pt x="18" y="4"/>
                                              <a:pt x="36" y="10"/>
                                              <a:pt x="55" y="10"/>
                                            </a:cubicBezTo>
                                            <a:cubicBezTo>
                                              <a:pt x="64" y="10"/>
                                              <a:pt x="73" y="0"/>
                                              <a:pt x="82" y="1"/>
                                            </a:cubicBezTo>
                                            <a:cubicBezTo>
                                              <a:pt x="101" y="3"/>
                                              <a:pt x="119" y="13"/>
                                              <a:pt x="137" y="19"/>
                                            </a:cubicBezTo>
                                            <a:cubicBezTo>
                                              <a:pt x="146" y="22"/>
                                              <a:pt x="165" y="28"/>
                                              <a:pt x="165" y="28"/>
                                            </a:cubicBezTo>
                                            <a:cubicBezTo>
                                              <a:pt x="190" y="54"/>
                                              <a:pt x="212" y="56"/>
                                              <a:pt x="247" y="65"/>
                                            </a:cubicBezTo>
                                            <a:cubicBezTo>
                                              <a:pt x="273" y="82"/>
                                              <a:pt x="294" y="103"/>
                                              <a:pt x="320" y="120"/>
                                            </a:cubicBezTo>
                                            <a:cubicBezTo>
                                              <a:pt x="326" y="129"/>
                                              <a:pt x="333" y="137"/>
                                              <a:pt x="338" y="147"/>
                                            </a:cubicBezTo>
                                            <a:cubicBezTo>
                                              <a:pt x="342" y="156"/>
                                              <a:pt x="339" y="169"/>
                                              <a:pt x="347" y="175"/>
                                            </a:cubicBezTo>
                                            <a:cubicBezTo>
                                              <a:pt x="363" y="186"/>
                                              <a:pt x="384" y="187"/>
                                              <a:pt x="402" y="193"/>
                                            </a:cubicBezTo>
                                            <a:cubicBezTo>
                                              <a:pt x="411" y="196"/>
                                              <a:pt x="430" y="202"/>
                                              <a:pt x="430" y="202"/>
                                            </a:cubicBezTo>
                                            <a:cubicBezTo>
                                              <a:pt x="430" y="202"/>
                                              <a:pt x="411" y="196"/>
                                              <a:pt x="402" y="193"/>
                                            </a:cubicBezTo>
                                            <a:cubicBezTo>
                                              <a:pt x="384" y="187"/>
                                              <a:pt x="365" y="187"/>
                                              <a:pt x="347" y="184"/>
                                            </a:cubicBezTo>
                                            <a:cubicBezTo>
                                              <a:pt x="344" y="175"/>
                                              <a:pt x="347" y="159"/>
                                              <a:pt x="338" y="156"/>
                                            </a:cubicBezTo>
                                            <a:cubicBezTo>
                                              <a:pt x="308" y="146"/>
                                              <a:pt x="291" y="168"/>
                                              <a:pt x="274" y="184"/>
                                            </a:cubicBezTo>
                                            <a:cubicBezTo>
                                              <a:pt x="210" y="163"/>
                                              <a:pt x="237" y="173"/>
                                              <a:pt x="192" y="156"/>
                                            </a:cubicBezTo>
                                            <a:cubicBezTo>
                                              <a:pt x="165" y="184"/>
                                              <a:pt x="148" y="184"/>
                                              <a:pt x="110" y="184"/>
                                            </a:cubicBezTo>
                                          </a:path>
                                        </a:pathLst>
                                      </a:custGeom>
                                      <a:noFill/>
                                      <a:ln w="9525">
                                        <a:solidFill>
                                          <a:srgbClr val="008000"/>
                                        </a:solidFill>
                                        <a:round/>
                                        <a:headEnd/>
                                        <a:tailEnd/>
                                      </a:ln>
                                    </p:spPr>
                                    <p:txBody>
                                      <a:bodyPr/>
                                      <a:lstStyle/>
                                      <a:p>
                                        <a:endParaRPr lang="en-US"/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3104" name="Freeform 24"/>
                                    <p:cNvSpPr>
                                      <a:spLocks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1810" y="1243"/>
                                      <a:ext cx="512" cy="293"/>
                                    </a:xfrm>
                                    <a:custGeom>
                                      <a:avLst/>
                                      <a:gdLst>
                                        <a:gd name="T0" fmla="*/ 0 w 512"/>
                                        <a:gd name="T1" fmla="*/ 0 h 293"/>
                                        <a:gd name="T2" fmla="*/ 28 w 512"/>
                                        <a:gd name="T3" fmla="*/ 10 h 293"/>
                                        <a:gd name="T4" fmla="*/ 37 w 512"/>
                                        <a:gd name="T5" fmla="*/ 46 h 293"/>
                                        <a:gd name="T6" fmla="*/ 119 w 512"/>
                                        <a:gd name="T7" fmla="*/ 55 h 293"/>
                                        <a:gd name="T8" fmla="*/ 110 w 512"/>
                                        <a:gd name="T9" fmla="*/ 83 h 293"/>
                                        <a:gd name="T10" fmla="*/ 92 w 512"/>
                                        <a:gd name="T11" fmla="*/ 110 h 293"/>
                                        <a:gd name="T12" fmla="*/ 137 w 512"/>
                                        <a:gd name="T13" fmla="*/ 138 h 293"/>
                                        <a:gd name="T14" fmla="*/ 201 w 512"/>
                                        <a:gd name="T15" fmla="*/ 156 h 293"/>
                                        <a:gd name="T16" fmla="*/ 265 w 512"/>
                                        <a:gd name="T17" fmla="*/ 183 h 293"/>
                                        <a:gd name="T18" fmla="*/ 284 w 512"/>
                                        <a:gd name="T19" fmla="*/ 202 h 293"/>
                                        <a:gd name="T20" fmla="*/ 339 w 512"/>
                                        <a:gd name="T21" fmla="*/ 229 h 293"/>
                                        <a:gd name="T22" fmla="*/ 366 w 512"/>
                                        <a:gd name="T23" fmla="*/ 247 h 293"/>
                                        <a:gd name="T24" fmla="*/ 393 w 512"/>
                                        <a:gd name="T25" fmla="*/ 256 h 293"/>
                                        <a:gd name="T26" fmla="*/ 439 w 512"/>
                                        <a:gd name="T27" fmla="*/ 293 h 293"/>
                                        <a:gd name="T28" fmla="*/ 512 w 512"/>
                                        <a:gd name="T29" fmla="*/ 284 h 293"/>
                                        <a:gd name="T30" fmla="*/ 0 60000 65536"/>
                                        <a:gd name="T31" fmla="*/ 0 60000 65536"/>
                                        <a:gd name="T32" fmla="*/ 0 60000 65536"/>
                                        <a:gd name="T33" fmla="*/ 0 60000 65536"/>
                                        <a:gd name="T34" fmla="*/ 0 60000 65536"/>
                                        <a:gd name="T35" fmla="*/ 0 60000 65536"/>
                                        <a:gd name="T36" fmla="*/ 0 60000 65536"/>
                                        <a:gd name="T37" fmla="*/ 0 60000 65536"/>
                                        <a:gd name="T38" fmla="*/ 0 60000 65536"/>
                                        <a:gd name="T39" fmla="*/ 0 60000 65536"/>
                                        <a:gd name="T40" fmla="*/ 0 60000 65536"/>
                                        <a:gd name="T41" fmla="*/ 0 60000 65536"/>
                                        <a:gd name="T42" fmla="*/ 0 60000 65536"/>
                                        <a:gd name="T43" fmla="*/ 0 60000 65536"/>
                                        <a:gd name="T44" fmla="*/ 0 60000 65536"/>
                                        <a:gd name="T45" fmla="*/ 0 w 512"/>
                                        <a:gd name="T46" fmla="*/ 0 h 293"/>
                                        <a:gd name="T47" fmla="*/ 512 w 512"/>
                                        <a:gd name="T48" fmla="*/ 293 h 293"/>
                                      </a:gdLst>
                                      <a:ahLst/>
                                      <a:cxnLst>
                                        <a:cxn ang="T30">
                                          <a:pos x="T0" y="T1"/>
                                        </a:cxn>
                                        <a:cxn ang="T31">
                                          <a:pos x="T2" y="T3"/>
                                        </a:cxn>
                                        <a:cxn ang="T32">
                                          <a:pos x="T4" y="T5"/>
                                        </a:cxn>
                                        <a:cxn ang="T33">
                                          <a:pos x="T6" y="T7"/>
                                        </a:cxn>
                                        <a:cxn ang="T34">
                                          <a:pos x="T8" y="T9"/>
                                        </a:cxn>
                                        <a:cxn ang="T35">
                                          <a:pos x="T10" y="T11"/>
                                        </a:cxn>
                                        <a:cxn ang="T36">
                                          <a:pos x="T12" y="T13"/>
                                        </a:cxn>
                                        <a:cxn ang="T37">
                                          <a:pos x="T14" y="T15"/>
                                        </a:cxn>
                                        <a:cxn ang="T38">
                                          <a:pos x="T16" y="T17"/>
                                        </a:cxn>
                                        <a:cxn ang="T39">
                                          <a:pos x="T18" y="T19"/>
                                        </a:cxn>
                                        <a:cxn ang="T40">
                                          <a:pos x="T20" y="T21"/>
                                        </a:cxn>
                                        <a:cxn ang="T41">
                                          <a:pos x="T22" y="T23"/>
                                        </a:cxn>
                                        <a:cxn ang="T42">
                                          <a:pos x="T24" y="T25"/>
                                        </a:cxn>
                                        <a:cxn ang="T43">
                                          <a:pos x="T26" y="T27"/>
                                        </a:cxn>
                                        <a:cxn ang="T44">
                                          <a:pos x="T28" y="T29"/>
                                        </a:cxn>
                                      </a:cxnLst>
                                      <a:rect l="T45" t="T46" r="T47" b="T48"/>
                                      <a:pathLst>
                                        <a:path w="512" h="293">
                                          <a:moveTo>
                                            <a:pt x="0" y="0"/>
                                          </a:moveTo>
                                          <a:cubicBezTo>
                                            <a:pt x="9" y="3"/>
                                            <a:pt x="22" y="2"/>
                                            <a:pt x="28" y="10"/>
                                          </a:cubicBezTo>
                                          <a:cubicBezTo>
                                            <a:pt x="36" y="20"/>
                                            <a:pt x="26" y="41"/>
                                            <a:pt x="37" y="46"/>
                                          </a:cubicBezTo>
                                          <a:cubicBezTo>
                                            <a:pt x="62" y="58"/>
                                            <a:pt x="92" y="52"/>
                                            <a:pt x="119" y="55"/>
                                          </a:cubicBezTo>
                                          <a:cubicBezTo>
                                            <a:pt x="152" y="89"/>
                                            <a:pt x="136" y="62"/>
                                            <a:pt x="110" y="83"/>
                                          </a:cubicBezTo>
                                          <a:cubicBezTo>
                                            <a:pt x="102" y="90"/>
                                            <a:pt x="98" y="101"/>
                                            <a:pt x="92" y="110"/>
                                          </a:cubicBezTo>
                                          <a:cubicBezTo>
                                            <a:pt x="171" y="136"/>
                                            <a:pt x="73" y="99"/>
                                            <a:pt x="137" y="138"/>
                                          </a:cubicBezTo>
                                          <a:cubicBezTo>
                                            <a:pt x="145" y="143"/>
                                            <a:pt x="196" y="155"/>
                                            <a:pt x="201" y="156"/>
                                          </a:cubicBezTo>
                                          <a:cubicBezTo>
                                            <a:pt x="245" y="198"/>
                                            <a:pt x="186" y="149"/>
                                            <a:pt x="265" y="183"/>
                                          </a:cubicBezTo>
                                          <a:cubicBezTo>
                                            <a:pt x="273" y="187"/>
                                            <a:pt x="277" y="196"/>
                                            <a:pt x="284" y="202"/>
                                          </a:cubicBezTo>
                                          <a:cubicBezTo>
                                            <a:pt x="309" y="222"/>
                                            <a:pt x="310" y="220"/>
                                            <a:pt x="339" y="229"/>
                                          </a:cubicBezTo>
                                          <a:cubicBezTo>
                                            <a:pt x="348" y="235"/>
                                            <a:pt x="356" y="242"/>
                                            <a:pt x="366" y="247"/>
                                          </a:cubicBezTo>
                                          <a:cubicBezTo>
                                            <a:pt x="374" y="251"/>
                                            <a:pt x="385" y="251"/>
                                            <a:pt x="393" y="256"/>
                                          </a:cubicBezTo>
                                          <a:cubicBezTo>
                                            <a:pt x="410" y="266"/>
                                            <a:pt x="423" y="282"/>
                                            <a:pt x="439" y="293"/>
                                          </a:cubicBezTo>
                                          <a:cubicBezTo>
                                            <a:pt x="506" y="284"/>
                                            <a:pt x="481" y="284"/>
                                            <a:pt x="512" y="284"/>
                                          </a:cubicBezTo>
                                        </a:path>
                                      </a:pathLst>
                                    </a:custGeom>
                                    <a:noFill/>
                                    <a:ln w="9525">
                                      <a:solidFill>
                                        <a:srgbClr val="008000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/>
                                    <a:lstStyle/>
                                    <a:p>
                                      <a:endParaRPr lang="en-US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3102" name="Freeform 25"/>
                                  <p:cNvSpPr>
                                    <a:spLocks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816" y="2203"/>
                                    <a:ext cx="265" cy="549"/>
                                  </a:xfrm>
                                  <a:custGeom>
                                    <a:avLst/>
                                    <a:gdLst>
                                      <a:gd name="T0" fmla="*/ 256 w 265"/>
                                      <a:gd name="T1" fmla="*/ 0 h 549"/>
                                      <a:gd name="T2" fmla="*/ 265 w 265"/>
                                      <a:gd name="T3" fmla="*/ 101 h 549"/>
                                      <a:gd name="T4" fmla="*/ 238 w 265"/>
                                      <a:gd name="T5" fmla="*/ 247 h 549"/>
                                      <a:gd name="T6" fmla="*/ 210 w 265"/>
                                      <a:gd name="T7" fmla="*/ 256 h 549"/>
                                      <a:gd name="T8" fmla="*/ 155 w 265"/>
                                      <a:gd name="T9" fmla="*/ 357 h 549"/>
                                      <a:gd name="T10" fmla="*/ 165 w 265"/>
                                      <a:gd name="T11" fmla="*/ 384 h 549"/>
                                      <a:gd name="T12" fmla="*/ 192 w 265"/>
                                      <a:gd name="T13" fmla="*/ 394 h 549"/>
                                      <a:gd name="T14" fmla="*/ 165 w 265"/>
                                      <a:gd name="T15" fmla="*/ 421 h 549"/>
                                      <a:gd name="T16" fmla="*/ 82 w 265"/>
                                      <a:gd name="T17" fmla="*/ 467 h 549"/>
                                      <a:gd name="T18" fmla="*/ 37 w 265"/>
                                      <a:gd name="T19" fmla="*/ 512 h 549"/>
                                      <a:gd name="T20" fmla="*/ 27 w 265"/>
                                      <a:gd name="T21" fmla="*/ 540 h 549"/>
                                      <a:gd name="T22" fmla="*/ 0 w 265"/>
                                      <a:gd name="T23" fmla="*/ 549 h 549"/>
                                      <a:gd name="T24" fmla="*/ 0 60000 65536"/>
                                      <a:gd name="T25" fmla="*/ 0 60000 65536"/>
                                      <a:gd name="T26" fmla="*/ 0 60000 65536"/>
                                      <a:gd name="T27" fmla="*/ 0 60000 65536"/>
                                      <a:gd name="T28" fmla="*/ 0 60000 65536"/>
                                      <a:gd name="T29" fmla="*/ 0 60000 65536"/>
                                      <a:gd name="T30" fmla="*/ 0 60000 65536"/>
                                      <a:gd name="T31" fmla="*/ 0 60000 65536"/>
                                      <a:gd name="T32" fmla="*/ 0 60000 65536"/>
                                      <a:gd name="T33" fmla="*/ 0 60000 65536"/>
                                      <a:gd name="T34" fmla="*/ 0 60000 65536"/>
                                      <a:gd name="T35" fmla="*/ 0 60000 65536"/>
                                      <a:gd name="T36" fmla="*/ 0 w 265"/>
                                      <a:gd name="T37" fmla="*/ 0 h 549"/>
                                      <a:gd name="T38" fmla="*/ 265 w 265"/>
                                      <a:gd name="T39" fmla="*/ 549 h 549"/>
                                    </a:gdLst>
                                    <a:ahLst/>
                                    <a:cxnLst>
                                      <a:cxn ang="T24">
                                        <a:pos x="T0" y="T1"/>
                                      </a:cxn>
                                      <a:cxn ang="T25">
                                        <a:pos x="T2" y="T3"/>
                                      </a:cxn>
                                      <a:cxn ang="T26">
                                        <a:pos x="T4" y="T5"/>
                                      </a:cxn>
                                      <a:cxn ang="T27">
                                        <a:pos x="T6" y="T7"/>
                                      </a:cxn>
                                      <a:cxn ang="T28">
                                        <a:pos x="T8" y="T9"/>
                                      </a:cxn>
                                      <a:cxn ang="T29">
                                        <a:pos x="T10" y="T11"/>
                                      </a:cxn>
                                      <a:cxn ang="T30">
                                        <a:pos x="T12" y="T13"/>
                                      </a:cxn>
                                      <a:cxn ang="T31">
                                        <a:pos x="T14" y="T15"/>
                                      </a:cxn>
                                      <a:cxn ang="T32">
                                        <a:pos x="T16" y="T17"/>
                                      </a:cxn>
                                      <a:cxn ang="T33">
                                        <a:pos x="T18" y="T19"/>
                                      </a:cxn>
                                      <a:cxn ang="T34">
                                        <a:pos x="T20" y="T21"/>
                                      </a:cxn>
                                      <a:cxn ang="T35">
                                        <a:pos x="T22" y="T23"/>
                                      </a:cxn>
                                    </a:cxnLst>
                                    <a:rect l="T36" t="T37" r="T38" b="T39"/>
                                    <a:pathLst>
                                      <a:path w="265" h="549">
                                        <a:moveTo>
                                          <a:pt x="256" y="0"/>
                                        </a:moveTo>
                                        <a:cubicBezTo>
                                          <a:pt x="223" y="34"/>
                                          <a:pt x="206" y="81"/>
                                          <a:pt x="265" y="101"/>
                                        </a:cubicBezTo>
                                        <a:cubicBezTo>
                                          <a:pt x="265" y="105"/>
                                          <a:pt x="252" y="230"/>
                                          <a:pt x="238" y="247"/>
                                        </a:cubicBezTo>
                                        <a:cubicBezTo>
                                          <a:pt x="232" y="255"/>
                                          <a:pt x="219" y="253"/>
                                          <a:pt x="210" y="256"/>
                                        </a:cubicBezTo>
                                        <a:cubicBezTo>
                                          <a:pt x="168" y="300"/>
                                          <a:pt x="219" y="336"/>
                                          <a:pt x="155" y="357"/>
                                        </a:cubicBezTo>
                                        <a:cubicBezTo>
                                          <a:pt x="158" y="366"/>
                                          <a:pt x="158" y="377"/>
                                          <a:pt x="165" y="384"/>
                                        </a:cubicBezTo>
                                        <a:cubicBezTo>
                                          <a:pt x="172" y="391"/>
                                          <a:pt x="192" y="384"/>
                                          <a:pt x="192" y="394"/>
                                        </a:cubicBezTo>
                                        <a:cubicBezTo>
                                          <a:pt x="192" y="407"/>
                                          <a:pt x="175" y="413"/>
                                          <a:pt x="165" y="421"/>
                                        </a:cubicBezTo>
                                        <a:cubicBezTo>
                                          <a:pt x="117" y="459"/>
                                          <a:pt x="124" y="453"/>
                                          <a:pt x="82" y="467"/>
                                        </a:cubicBezTo>
                                        <a:cubicBezTo>
                                          <a:pt x="55" y="485"/>
                                          <a:pt x="52" y="482"/>
                                          <a:pt x="37" y="512"/>
                                        </a:cubicBezTo>
                                        <a:cubicBezTo>
                                          <a:pt x="33" y="521"/>
                                          <a:pt x="34" y="533"/>
                                          <a:pt x="27" y="540"/>
                                        </a:cubicBezTo>
                                        <a:cubicBezTo>
                                          <a:pt x="20" y="547"/>
                                          <a:pt x="0" y="549"/>
                                          <a:pt x="0" y="549"/>
                                        </a:cubicBezTo>
                                      </a:path>
                                    </a:pathLst>
                                  </a:custGeom>
                                  <a:noFill/>
                                  <a:ln w="9525">
                                    <a:solidFill>
                                      <a:srgbClr val="008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endParaRPr lang="en-US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100" name="Freeform 26"/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2853" y="2953"/>
                                  <a:ext cx="420" cy="174"/>
                                </a:xfrm>
                                <a:custGeom>
                                  <a:avLst/>
                                  <a:gdLst>
                                    <a:gd name="T0" fmla="*/ 420 w 420"/>
                                    <a:gd name="T1" fmla="*/ 174 h 174"/>
                                    <a:gd name="T2" fmla="*/ 393 w 420"/>
                                    <a:gd name="T3" fmla="*/ 165 h 174"/>
                                    <a:gd name="T4" fmla="*/ 384 w 420"/>
                                    <a:gd name="T5" fmla="*/ 137 h 174"/>
                                    <a:gd name="T6" fmla="*/ 338 w 420"/>
                                    <a:gd name="T7" fmla="*/ 110 h 174"/>
                                    <a:gd name="T8" fmla="*/ 283 w 420"/>
                                    <a:gd name="T9" fmla="*/ 119 h 174"/>
                                    <a:gd name="T10" fmla="*/ 256 w 420"/>
                                    <a:gd name="T11" fmla="*/ 146 h 174"/>
                                    <a:gd name="T12" fmla="*/ 192 w 420"/>
                                    <a:gd name="T13" fmla="*/ 137 h 174"/>
                                    <a:gd name="T14" fmla="*/ 155 w 420"/>
                                    <a:gd name="T15" fmla="*/ 92 h 174"/>
                                    <a:gd name="T16" fmla="*/ 146 w 420"/>
                                    <a:gd name="T17" fmla="*/ 64 h 174"/>
                                    <a:gd name="T18" fmla="*/ 118 w 420"/>
                                    <a:gd name="T19" fmla="*/ 46 h 174"/>
                                    <a:gd name="T20" fmla="*/ 0 w 420"/>
                                    <a:gd name="T21" fmla="*/ 0 h 174"/>
                                    <a:gd name="T22" fmla="*/ 0 60000 65536"/>
                                    <a:gd name="T23" fmla="*/ 0 60000 65536"/>
                                    <a:gd name="T24" fmla="*/ 0 60000 65536"/>
                                    <a:gd name="T25" fmla="*/ 0 60000 65536"/>
                                    <a:gd name="T26" fmla="*/ 0 60000 65536"/>
                                    <a:gd name="T27" fmla="*/ 0 60000 65536"/>
                                    <a:gd name="T28" fmla="*/ 0 60000 65536"/>
                                    <a:gd name="T29" fmla="*/ 0 60000 65536"/>
                                    <a:gd name="T30" fmla="*/ 0 60000 65536"/>
                                    <a:gd name="T31" fmla="*/ 0 60000 65536"/>
                                    <a:gd name="T32" fmla="*/ 0 60000 65536"/>
                                    <a:gd name="T33" fmla="*/ 0 w 420"/>
                                    <a:gd name="T34" fmla="*/ 0 h 174"/>
                                    <a:gd name="T35" fmla="*/ 420 w 420"/>
                                    <a:gd name="T36" fmla="*/ 174 h 174"/>
                                  </a:gdLst>
                                  <a:ahLst/>
                                  <a:cxnLst>
                                    <a:cxn ang="T22">
                                      <a:pos x="T0" y="T1"/>
                                    </a:cxn>
                                    <a:cxn ang="T23">
                                      <a:pos x="T2" y="T3"/>
                                    </a:cxn>
                                    <a:cxn ang="T24">
                                      <a:pos x="T4" y="T5"/>
                                    </a:cxn>
                                    <a:cxn ang="T25">
                                      <a:pos x="T6" y="T7"/>
                                    </a:cxn>
                                    <a:cxn ang="T26">
                                      <a:pos x="T8" y="T9"/>
                                    </a:cxn>
                                    <a:cxn ang="T27">
                                      <a:pos x="T10" y="T11"/>
                                    </a:cxn>
                                    <a:cxn ang="T28">
                                      <a:pos x="T12" y="T13"/>
                                    </a:cxn>
                                    <a:cxn ang="T29">
                                      <a:pos x="T14" y="T15"/>
                                    </a:cxn>
                                    <a:cxn ang="T30">
                                      <a:pos x="T16" y="T17"/>
                                    </a:cxn>
                                    <a:cxn ang="T31">
                                      <a:pos x="T18" y="T19"/>
                                    </a:cxn>
                                    <a:cxn ang="T32">
                                      <a:pos x="T20" y="T21"/>
                                    </a:cxn>
                                  </a:cxnLst>
                                  <a:rect l="T33" t="T34" r="T35" b="T36"/>
                                  <a:pathLst>
                                    <a:path w="420" h="174">
                                      <a:moveTo>
                                        <a:pt x="420" y="174"/>
                                      </a:moveTo>
                                      <a:cubicBezTo>
                                        <a:pt x="411" y="171"/>
                                        <a:pt x="400" y="172"/>
                                        <a:pt x="393" y="165"/>
                                      </a:cubicBezTo>
                                      <a:cubicBezTo>
                                        <a:pt x="386" y="158"/>
                                        <a:pt x="389" y="145"/>
                                        <a:pt x="384" y="137"/>
                                      </a:cubicBezTo>
                                      <a:cubicBezTo>
                                        <a:pt x="372" y="117"/>
                                        <a:pt x="358" y="117"/>
                                        <a:pt x="338" y="110"/>
                                      </a:cubicBezTo>
                                      <a:cubicBezTo>
                                        <a:pt x="320" y="113"/>
                                        <a:pt x="300" y="112"/>
                                        <a:pt x="283" y="119"/>
                                      </a:cubicBezTo>
                                      <a:cubicBezTo>
                                        <a:pt x="271" y="124"/>
                                        <a:pt x="268" y="144"/>
                                        <a:pt x="256" y="146"/>
                                      </a:cubicBezTo>
                                      <a:cubicBezTo>
                                        <a:pt x="235" y="150"/>
                                        <a:pt x="213" y="140"/>
                                        <a:pt x="192" y="137"/>
                                      </a:cubicBezTo>
                                      <a:cubicBezTo>
                                        <a:pt x="174" y="120"/>
                                        <a:pt x="167" y="116"/>
                                        <a:pt x="155" y="92"/>
                                      </a:cubicBezTo>
                                      <a:cubicBezTo>
                                        <a:pt x="151" y="83"/>
                                        <a:pt x="152" y="72"/>
                                        <a:pt x="146" y="64"/>
                                      </a:cubicBezTo>
                                      <a:cubicBezTo>
                                        <a:pt x="139" y="55"/>
                                        <a:pt x="127" y="53"/>
                                        <a:pt x="118" y="46"/>
                                      </a:cubicBezTo>
                                      <a:cubicBezTo>
                                        <a:pt x="75" y="10"/>
                                        <a:pt x="61" y="0"/>
                                        <a:pt x="0" y="0"/>
                                      </a:cubicBezTo>
                                    </a:path>
                                  </a:pathLst>
                                </a:custGeom>
                                <a:noFill/>
                                <a:ln w="9525">
                                  <a:solidFill>
                                    <a:srgbClr val="008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3098" name="Freeform 2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121" y="3483"/>
                                <a:ext cx="503" cy="319"/>
                              </a:xfrm>
                              <a:custGeom>
                                <a:avLst/>
                                <a:gdLst>
                                  <a:gd name="T0" fmla="*/ 0 w 503"/>
                                  <a:gd name="T1" fmla="*/ 0 h 319"/>
                                  <a:gd name="T2" fmla="*/ 18 w 503"/>
                                  <a:gd name="T3" fmla="*/ 19 h 319"/>
                                  <a:gd name="T4" fmla="*/ 46 w 503"/>
                                  <a:gd name="T5" fmla="*/ 28 h 319"/>
                                  <a:gd name="T6" fmla="*/ 92 w 503"/>
                                  <a:gd name="T7" fmla="*/ 92 h 319"/>
                                  <a:gd name="T8" fmla="*/ 128 w 503"/>
                                  <a:gd name="T9" fmla="*/ 138 h 319"/>
                                  <a:gd name="T10" fmla="*/ 265 w 503"/>
                                  <a:gd name="T11" fmla="*/ 165 h 319"/>
                                  <a:gd name="T12" fmla="*/ 329 w 503"/>
                                  <a:gd name="T13" fmla="*/ 211 h 319"/>
                                  <a:gd name="T14" fmla="*/ 402 w 503"/>
                                  <a:gd name="T15" fmla="*/ 247 h 319"/>
                                  <a:gd name="T16" fmla="*/ 430 w 503"/>
                                  <a:gd name="T17" fmla="*/ 256 h 319"/>
                                  <a:gd name="T18" fmla="*/ 457 w 503"/>
                                  <a:gd name="T19" fmla="*/ 256 h 319"/>
                                  <a:gd name="T20" fmla="*/ 503 w 503"/>
                                  <a:gd name="T21" fmla="*/ 266 h 319"/>
                                  <a:gd name="T22" fmla="*/ 430 w 503"/>
                                  <a:gd name="T23" fmla="*/ 220 h 319"/>
                                  <a:gd name="T24" fmla="*/ 284 w 503"/>
                                  <a:gd name="T25" fmla="*/ 183 h 319"/>
                                  <a:gd name="T26" fmla="*/ 0 60000 65536"/>
                                  <a:gd name="T27" fmla="*/ 0 60000 65536"/>
                                  <a:gd name="T28" fmla="*/ 0 60000 65536"/>
                                  <a:gd name="T29" fmla="*/ 0 60000 65536"/>
                                  <a:gd name="T30" fmla="*/ 0 60000 65536"/>
                                  <a:gd name="T31" fmla="*/ 0 60000 65536"/>
                                  <a:gd name="T32" fmla="*/ 0 60000 65536"/>
                                  <a:gd name="T33" fmla="*/ 0 60000 65536"/>
                                  <a:gd name="T34" fmla="*/ 0 60000 65536"/>
                                  <a:gd name="T35" fmla="*/ 0 60000 65536"/>
                                  <a:gd name="T36" fmla="*/ 0 60000 65536"/>
                                  <a:gd name="T37" fmla="*/ 0 60000 65536"/>
                                  <a:gd name="T38" fmla="*/ 0 60000 65536"/>
                                  <a:gd name="T39" fmla="*/ 0 w 503"/>
                                  <a:gd name="T40" fmla="*/ 0 h 319"/>
                                  <a:gd name="T41" fmla="*/ 503 w 503"/>
                                  <a:gd name="T42" fmla="*/ 319 h 319"/>
                                </a:gdLst>
                                <a:ahLst/>
                                <a:cxnLst>
                                  <a:cxn ang="T26">
                                    <a:pos x="T0" y="T1"/>
                                  </a:cxn>
                                  <a:cxn ang="T27">
                                    <a:pos x="T2" y="T3"/>
                                  </a:cxn>
                                  <a:cxn ang="T28">
                                    <a:pos x="T4" y="T5"/>
                                  </a:cxn>
                                  <a:cxn ang="T29">
                                    <a:pos x="T6" y="T7"/>
                                  </a:cxn>
                                  <a:cxn ang="T30">
                                    <a:pos x="T8" y="T9"/>
                                  </a:cxn>
                                  <a:cxn ang="T31">
                                    <a:pos x="T10" y="T11"/>
                                  </a:cxn>
                                  <a:cxn ang="T32">
                                    <a:pos x="T12" y="T13"/>
                                  </a:cxn>
                                  <a:cxn ang="T33">
                                    <a:pos x="T14" y="T15"/>
                                  </a:cxn>
                                  <a:cxn ang="T34">
                                    <a:pos x="T16" y="T17"/>
                                  </a:cxn>
                                  <a:cxn ang="T35">
                                    <a:pos x="T18" y="T19"/>
                                  </a:cxn>
                                  <a:cxn ang="T36">
                                    <a:pos x="T20" y="T21"/>
                                  </a:cxn>
                                  <a:cxn ang="T37">
                                    <a:pos x="T22" y="T23"/>
                                  </a:cxn>
                                  <a:cxn ang="T38">
                                    <a:pos x="T24" y="T25"/>
                                  </a:cxn>
                                </a:cxnLst>
                                <a:rect l="T39" t="T40" r="T41" b="T42"/>
                                <a:pathLst>
                                  <a:path w="503" h="319">
                                    <a:moveTo>
                                      <a:pt x="0" y="0"/>
                                    </a:moveTo>
                                    <a:cubicBezTo>
                                      <a:pt x="6" y="6"/>
                                      <a:pt x="11" y="14"/>
                                      <a:pt x="18" y="19"/>
                                    </a:cubicBezTo>
                                    <a:cubicBezTo>
                                      <a:pt x="26" y="24"/>
                                      <a:pt x="40" y="20"/>
                                      <a:pt x="46" y="28"/>
                                    </a:cubicBezTo>
                                    <a:cubicBezTo>
                                      <a:pt x="100" y="103"/>
                                      <a:pt x="29" y="72"/>
                                      <a:pt x="92" y="92"/>
                                    </a:cubicBezTo>
                                    <a:cubicBezTo>
                                      <a:pt x="96" y="99"/>
                                      <a:pt x="117" y="133"/>
                                      <a:pt x="128" y="138"/>
                                    </a:cubicBezTo>
                                    <a:cubicBezTo>
                                      <a:pt x="163" y="153"/>
                                      <a:pt x="229" y="160"/>
                                      <a:pt x="265" y="165"/>
                                    </a:cubicBezTo>
                                    <a:cubicBezTo>
                                      <a:pt x="322" y="183"/>
                                      <a:pt x="273" y="192"/>
                                      <a:pt x="329" y="211"/>
                                    </a:cubicBezTo>
                                    <a:cubicBezTo>
                                      <a:pt x="362" y="242"/>
                                      <a:pt x="340" y="227"/>
                                      <a:pt x="402" y="247"/>
                                    </a:cubicBezTo>
                                    <a:cubicBezTo>
                                      <a:pt x="411" y="250"/>
                                      <a:pt x="430" y="256"/>
                                      <a:pt x="430" y="256"/>
                                    </a:cubicBezTo>
                                    <a:cubicBezTo>
                                      <a:pt x="450" y="319"/>
                                      <a:pt x="425" y="265"/>
                                      <a:pt x="457" y="256"/>
                                    </a:cubicBezTo>
                                    <a:cubicBezTo>
                                      <a:pt x="472" y="252"/>
                                      <a:pt x="488" y="263"/>
                                      <a:pt x="503" y="266"/>
                                    </a:cubicBezTo>
                                    <a:cubicBezTo>
                                      <a:pt x="477" y="238"/>
                                      <a:pt x="469" y="230"/>
                                      <a:pt x="430" y="220"/>
                                    </a:cubicBezTo>
                                    <a:cubicBezTo>
                                      <a:pt x="360" y="175"/>
                                      <a:pt x="405" y="183"/>
                                      <a:pt x="284" y="183"/>
                                    </a:cubicBezTo>
                                  </a:path>
                                </a:pathLst>
                              </a:custGeom>
                              <a:noFill/>
                              <a:ln w="9525">
                                <a:solidFill>
                                  <a:srgbClr val="008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3096" name="Freeform 2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095" y="293"/>
                              <a:ext cx="438" cy="795"/>
                            </a:xfrm>
                            <a:custGeom>
                              <a:avLst/>
                              <a:gdLst>
                                <a:gd name="T0" fmla="*/ 72 w 438"/>
                                <a:gd name="T1" fmla="*/ 0 h 795"/>
                                <a:gd name="T2" fmla="*/ 99 w 438"/>
                                <a:gd name="T3" fmla="*/ 18 h 795"/>
                                <a:gd name="T4" fmla="*/ 118 w 438"/>
                                <a:gd name="T5" fmla="*/ 73 h 795"/>
                                <a:gd name="T6" fmla="*/ 108 w 438"/>
                                <a:gd name="T7" fmla="*/ 164 h 795"/>
                                <a:gd name="T8" fmla="*/ 63 w 438"/>
                                <a:gd name="T9" fmla="*/ 173 h 795"/>
                                <a:gd name="T10" fmla="*/ 44 w 438"/>
                                <a:gd name="T11" fmla="*/ 228 h 795"/>
                                <a:gd name="T12" fmla="*/ 54 w 438"/>
                                <a:gd name="T13" fmla="*/ 274 h 795"/>
                                <a:gd name="T14" fmla="*/ 35 w 438"/>
                                <a:gd name="T15" fmla="*/ 347 h 795"/>
                                <a:gd name="T16" fmla="*/ 63 w 438"/>
                                <a:gd name="T17" fmla="*/ 493 h 795"/>
                                <a:gd name="T18" fmla="*/ 81 w 438"/>
                                <a:gd name="T19" fmla="*/ 512 h 795"/>
                                <a:gd name="T20" fmla="*/ 90 w 438"/>
                                <a:gd name="T21" fmla="*/ 557 h 795"/>
                                <a:gd name="T22" fmla="*/ 127 w 438"/>
                                <a:gd name="T23" fmla="*/ 566 h 795"/>
                                <a:gd name="T24" fmla="*/ 246 w 438"/>
                                <a:gd name="T25" fmla="*/ 612 h 795"/>
                                <a:gd name="T26" fmla="*/ 255 w 438"/>
                                <a:gd name="T27" fmla="*/ 676 h 795"/>
                                <a:gd name="T28" fmla="*/ 282 w 438"/>
                                <a:gd name="T29" fmla="*/ 685 h 795"/>
                                <a:gd name="T30" fmla="*/ 319 w 438"/>
                                <a:gd name="T31" fmla="*/ 722 h 795"/>
                                <a:gd name="T32" fmla="*/ 337 w 438"/>
                                <a:gd name="T33" fmla="*/ 777 h 795"/>
                                <a:gd name="T34" fmla="*/ 438 w 438"/>
                                <a:gd name="T35" fmla="*/ 795 h 795"/>
                                <a:gd name="T36" fmla="*/ 0 60000 65536"/>
                                <a:gd name="T37" fmla="*/ 0 60000 65536"/>
                                <a:gd name="T38" fmla="*/ 0 60000 65536"/>
                                <a:gd name="T39" fmla="*/ 0 60000 65536"/>
                                <a:gd name="T40" fmla="*/ 0 60000 65536"/>
                                <a:gd name="T41" fmla="*/ 0 60000 65536"/>
                                <a:gd name="T42" fmla="*/ 0 60000 65536"/>
                                <a:gd name="T43" fmla="*/ 0 60000 65536"/>
                                <a:gd name="T44" fmla="*/ 0 60000 65536"/>
                                <a:gd name="T45" fmla="*/ 0 60000 65536"/>
                                <a:gd name="T46" fmla="*/ 0 60000 65536"/>
                                <a:gd name="T47" fmla="*/ 0 60000 65536"/>
                                <a:gd name="T48" fmla="*/ 0 60000 65536"/>
                                <a:gd name="T49" fmla="*/ 0 60000 65536"/>
                                <a:gd name="T50" fmla="*/ 0 60000 65536"/>
                                <a:gd name="T51" fmla="*/ 0 60000 65536"/>
                                <a:gd name="T52" fmla="*/ 0 60000 65536"/>
                                <a:gd name="T53" fmla="*/ 0 60000 65536"/>
                                <a:gd name="T54" fmla="*/ 0 w 438"/>
                                <a:gd name="T55" fmla="*/ 0 h 795"/>
                                <a:gd name="T56" fmla="*/ 438 w 438"/>
                                <a:gd name="T57" fmla="*/ 795 h 795"/>
                              </a:gdLst>
                              <a:ahLst/>
                              <a:cxnLst>
                                <a:cxn ang="T36">
                                  <a:pos x="T0" y="T1"/>
                                </a:cxn>
                                <a:cxn ang="T37">
                                  <a:pos x="T2" y="T3"/>
                                </a:cxn>
                                <a:cxn ang="T38">
                                  <a:pos x="T4" y="T5"/>
                                </a:cxn>
                                <a:cxn ang="T39">
                                  <a:pos x="T6" y="T7"/>
                                </a:cxn>
                                <a:cxn ang="T40">
                                  <a:pos x="T8" y="T9"/>
                                </a:cxn>
                                <a:cxn ang="T41">
                                  <a:pos x="T10" y="T11"/>
                                </a:cxn>
                                <a:cxn ang="T42">
                                  <a:pos x="T12" y="T13"/>
                                </a:cxn>
                                <a:cxn ang="T43">
                                  <a:pos x="T14" y="T15"/>
                                </a:cxn>
                                <a:cxn ang="T44">
                                  <a:pos x="T16" y="T17"/>
                                </a:cxn>
                                <a:cxn ang="T45">
                                  <a:pos x="T18" y="T19"/>
                                </a:cxn>
                                <a:cxn ang="T46">
                                  <a:pos x="T20" y="T21"/>
                                </a:cxn>
                                <a:cxn ang="T47">
                                  <a:pos x="T22" y="T23"/>
                                </a:cxn>
                                <a:cxn ang="T48">
                                  <a:pos x="T24" y="T25"/>
                                </a:cxn>
                                <a:cxn ang="T49">
                                  <a:pos x="T26" y="T27"/>
                                </a:cxn>
                                <a:cxn ang="T50">
                                  <a:pos x="T28" y="T29"/>
                                </a:cxn>
                                <a:cxn ang="T51">
                                  <a:pos x="T30" y="T31"/>
                                </a:cxn>
                                <a:cxn ang="T52">
                                  <a:pos x="T32" y="T33"/>
                                </a:cxn>
                                <a:cxn ang="T53">
                                  <a:pos x="T34" y="T35"/>
                                </a:cxn>
                              </a:cxnLst>
                              <a:rect l="T54" t="T55" r="T56" b="T57"/>
                              <a:pathLst>
                                <a:path w="438" h="795">
                                  <a:moveTo>
                                    <a:pt x="72" y="0"/>
                                  </a:moveTo>
                                  <a:cubicBezTo>
                                    <a:pt x="81" y="6"/>
                                    <a:pt x="93" y="9"/>
                                    <a:pt x="99" y="18"/>
                                  </a:cubicBezTo>
                                  <a:cubicBezTo>
                                    <a:pt x="109" y="34"/>
                                    <a:pt x="118" y="73"/>
                                    <a:pt x="118" y="73"/>
                                  </a:cubicBezTo>
                                  <a:cubicBezTo>
                                    <a:pt x="115" y="103"/>
                                    <a:pt x="123" y="137"/>
                                    <a:pt x="108" y="164"/>
                                  </a:cubicBezTo>
                                  <a:cubicBezTo>
                                    <a:pt x="101" y="177"/>
                                    <a:pt x="76" y="164"/>
                                    <a:pt x="63" y="173"/>
                                  </a:cubicBezTo>
                                  <a:cubicBezTo>
                                    <a:pt x="47" y="184"/>
                                    <a:pt x="51" y="210"/>
                                    <a:pt x="44" y="228"/>
                                  </a:cubicBezTo>
                                  <a:cubicBezTo>
                                    <a:pt x="47" y="243"/>
                                    <a:pt x="48" y="259"/>
                                    <a:pt x="54" y="274"/>
                                  </a:cubicBezTo>
                                  <a:cubicBezTo>
                                    <a:pt x="69" y="314"/>
                                    <a:pt x="97" y="327"/>
                                    <a:pt x="35" y="347"/>
                                  </a:cubicBezTo>
                                  <a:cubicBezTo>
                                    <a:pt x="17" y="401"/>
                                    <a:pt x="0" y="473"/>
                                    <a:pt x="63" y="493"/>
                                  </a:cubicBezTo>
                                  <a:cubicBezTo>
                                    <a:pt x="69" y="499"/>
                                    <a:pt x="78" y="504"/>
                                    <a:pt x="81" y="512"/>
                                  </a:cubicBezTo>
                                  <a:cubicBezTo>
                                    <a:pt x="87" y="526"/>
                                    <a:pt x="80" y="545"/>
                                    <a:pt x="90" y="557"/>
                                  </a:cubicBezTo>
                                  <a:cubicBezTo>
                                    <a:pt x="98" y="567"/>
                                    <a:pt x="115" y="563"/>
                                    <a:pt x="127" y="566"/>
                                  </a:cubicBezTo>
                                  <a:cubicBezTo>
                                    <a:pt x="162" y="603"/>
                                    <a:pt x="209" y="577"/>
                                    <a:pt x="246" y="612"/>
                                  </a:cubicBezTo>
                                  <a:cubicBezTo>
                                    <a:pt x="249" y="633"/>
                                    <a:pt x="245" y="657"/>
                                    <a:pt x="255" y="676"/>
                                  </a:cubicBezTo>
                                  <a:cubicBezTo>
                                    <a:pt x="259" y="685"/>
                                    <a:pt x="274" y="680"/>
                                    <a:pt x="282" y="685"/>
                                  </a:cubicBezTo>
                                  <a:cubicBezTo>
                                    <a:pt x="297" y="694"/>
                                    <a:pt x="306" y="710"/>
                                    <a:pt x="319" y="722"/>
                                  </a:cubicBezTo>
                                  <a:cubicBezTo>
                                    <a:pt x="325" y="740"/>
                                    <a:pt x="318" y="773"/>
                                    <a:pt x="337" y="777"/>
                                  </a:cubicBezTo>
                                  <a:cubicBezTo>
                                    <a:pt x="372" y="784"/>
                                    <a:pt x="403" y="795"/>
                                    <a:pt x="438" y="795"/>
                                  </a:cubicBezTo>
                                </a:path>
                              </a:pathLst>
                            </a:custGeom>
                            <a:noFill/>
                            <a:ln w="9525">
                              <a:solidFill>
                                <a:srgbClr val="008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sp>
                        <p:nvSpPr>
                          <p:cNvPr id="3094" name="Freeform 2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163" y="2551"/>
                            <a:ext cx="250" cy="408"/>
                          </a:xfrm>
                          <a:custGeom>
                            <a:avLst/>
                            <a:gdLst>
                              <a:gd name="T0" fmla="*/ 0 w 250"/>
                              <a:gd name="T1" fmla="*/ 0 h 408"/>
                              <a:gd name="T2" fmla="*/ 10 w 250"/>
                              <a:gd name="T3" fmla="*/ 55 h 408"/>
                              <a:gd name="T4" fmla="*/ 37 w 250"/>
                              <a:gd name="T5" fmla="*/ 64 h 408"/>
                              <a:gd name="T6" fmla="*/ 46 w 250"/>
                              <a:gd name="T7" fmla="*/ 100 h 408"/>
                              <a:gd name="T8" fmla="*/ 64 w 250"/>
                              <a:gd name="T9" fmla="*/ 119 h 408"/>
                              <a:gd name="T10" fmla="*/ 74 w 250"/>
                              <a:gd name="T11" fmla="*/ 146 h 408"/>
                              <a:gd name="T12" fmla="*/ 92 w 250"/>
                              <a:gd name="T13" fmla="*/ 174 h 408"/>
                              <a:gd name="T14" fmla="*/ 55 w 250"/>
                              <a:gd name="T15" fmla="*/ 183 h 408"/>
                              <a:gd name="T16" fmla="*/ 74 w 250"/>
                              <a:gd name="T17" fmla="*/ 228 h 408"/>
                              <a:gd name="T18" fmla="*/ 55 w 250"/>
                              <a:gd name="T19" fmla="*/ 247 h 408"/>
                              <a:gd name="T20" fmla="*/ 37 w 250"/>
                              <a:gd name="T21" fmla="*/ 274 h 408"/>
                              <a:gd name="T22" fmla="*/ 46 w 250"/>
                              <a:gd name="T23" fmla="*/ 320 h 408"/>
                              <a:gd name="T24" fmla="*/ 74 w 250"/>
                              <a:gd name="T25" fmla="*/ 329 h 408"/>
                              <a:gd name="T26" fmla="*/ 83 w 250"/>
                              <a:gd name="T27" fmla="*/ 366 h 408"/>
                              <a:gd name="T28" fmla="*/ 202 w 250"/>
                              <a:gd name="T29" fmla="*/ 402 h 408"/>
                              <a:gd name="T30" fmla="*/ 247 w 250"/>
                              <a:gd name="T31" fmla="*/ 384 h 408"/>
                              <a:gd name="T32" fmla="*/ 0 60000 65536"/>
                              <a:gd name="T33" fmla="*/ 0 60000 65536"/>
                              <a:gd name="T34" fmla="*/ 0 60000 65536"/>
                              <a:gd name="T35" fmla="*/ 0 60000 65536"/>
                              <a:gd name="T36" fmla="*/ 0 60000 65536"/>
                              <a:gd name="T37" fmla="*/ 0 60000 65536"/>
                              <a:gd name="T38" fmla="*/ 0 60000 65536"/>
                              <a:gd name="T39" fmla="*/ 0 60000 65536"/>
                              <a:gd name="T40" fmla="*/ 0 60000 65536"/>
                              <a:gd name="T41" fmla="*/ 0 60000 65536"/>
                              <a:gd name="T42" fmla="*/ 0 60000 65536"/>
                              <a:gd name="T43" fmla="*/ 0 60000 65536"/>
                              <a:gd name="T44" fmla="*/ 0 60000 65536"/>
                              <a:gd name="T45" fmla="*/ 0 60000 65536"/>
                              <a:gd name="T46" fmla="*/ 0 60000 65536"/>
                              <a:gd name="T47" fmla="*/ 0 60000 65536"/>
                              <a:gd name="T48" fmla="*/ 0 w 250"/>
                              <a:gd name="T49" fmla="*/ 0 h 408"/>
                              <a:gd name="T50" fmla="*/ 250 w 250"/>
                              <a:gd name="T51" fmla="*/ 408 h 408"/>
                            </a:gdLst>
                            <a:ahLst/>
                            <a:cxnLst>
                              <a:cxn ang="T32">
                                <a:pos x="T0" y="T1"/>
                              </a:cxn>
                              <a:cxn ang="T33">
                                <a:pos x="T2" y="T3"/>
                              </a:cxn>
                              <a:cxn ang="T34">
                                <a:pos x="T4" y="T5"/>
                              </a:cxn>
                              <a:cxn ang="T35">
                                <a:pos x="T6" y="T7"/>
                              </a:cxn>
                              <a:cxn ang="T36">
                                <a:pos x="T8" y="T9"/>
                              </a:cxn>
                              <a:cxn ang="T37">
                                <a:pos x="T10" y="T11"/>
                              </a:cxn>
                              <a:cxn ang="T38">
                                <a:pos x="T12" y="T13"/>
                              </a:cxn>
                              <a:cxn ang="T39">
                                <a:pos x="T14" y="T15"/>
                              </a:cxn>
                              <a:cxn ang="T40">
                                <a:pos x="T16" y="T17"/>
                              </a:cxn>
                              <a:cxn ang="T41">
                                <a:pos x="T18" y="T19"/>
                              </a:cxn>
                              <a:cxn ang="T42">
                                <a:pos x="T20" y="T21"/>
                              </a:cxn>
                              <a:cxn ang="T43">
                                <a:pos x="T22" y="T23"/>
                              </a:cxn>
                              <a:cxn ang="T44">
                                <a:pos x="T24" y="T25"/>
                              </a:cxn>
                              <a:cxn ang="T45">
                                <a:pos x="T26" y="T27"/>
                              </a:cxn>
                              <a:cxn ang="T46">
                                <a:pos x="T28" y="T29"/>
                              </a:cxn>
                              <a:cxn ang="T47">
                                <a:pos x="T30" y="T31"/>
                              </a:cxn>
                            </a:cxnLst>
                            <a:rect l="T48" t="T49" r="T50" b="T51"/>
                            <a:pathLst>
                              <a:path w="250" h="408">
                                <a:moveTo>
                                  <a:pt x="0" y="0"/>
                                </a:moveTo>
                                <a:cubicBezTo>
                                  <a:pt x="3" y="18"/>
                                  <a:pt x="1" y="39"/>
                                  <a:pt x="10" y="55"/>
                                </a:cubicBezTo>
                                <a:cubicBezTo>
                                  <a:pt x="15" y="63"/>
                                  <a:pt x="31" y="57"/>
                                  <a:pt x="37" y="64"/>
                                </a:cubicBezTo>
                                <a:cubicBezTo>
                                  <a:pt x="45" y="74"/>
                                  <a:pt x="41" y="89"/>
                                  <a:pt x="46" y="100"/>
                                </a:cubicBezTo>
                                <a:cubicBezTo>
                                  <a:pt x="50" y="108"/>
                                  <a:pt x="58" y="113"/>
                                  <a:pt x="64" y="119"/>
                                </a:cubicBezTo>
                                <a:cubicBezTo>
                                  <a:pt x="67" y="128"/>
                                  <a:pt x="70" y="137"/>
                                  <a:pt x="74" y="146"/>
                                </a:cubicBezTo>
                                <a:cubicBezTo>
                                  <a:pt x="79" y="156"/>
                                  <a:pt x="97" y="164"/>
                                  <a:pt x="92" y="174"/>
                                </a:cubicBezTo>
                                <a:cubicBezTo>
                                  <a:pt x="86" y="185"/>
                                  <a:pt x="67" y="180"/>
                                  <a:pt x="55" y="183"/>
                                </a:cubicBezTo>
                                <a:cubicBezTo>
                                  <a:pt x="27" y="266"/>
                                  <a:pt x="56" y="152"/>
                                  <a:pt x="74" y="228"/>
                                </a:cubicBezTo>
                                <a:cubicBezTo>
                                  <a:pt x="76" y="237"/>
                                  <a:pt x="61" y="240"/>
                                  <a:pt x="55" y="247"/>
                                </a:cubicBezTo>
                                <a:cubicBezTo>
                                  <a:pt x="48" y="255"/>
                                  <a:pt x="43" y="265"/>
                                  <a:pt x="37" y="274"/>
                                </a:cubicBezTo>
                                <a:cubicBezTo>
                                  <a:pt x="40" y="289"/>
                                  <a:pt x="37" y="307"/>
                                  <a:pt x="46" y="320"/>
                                </a:cubicBezTo>
                                <a:cubicBezTo>
                                  <a:pt x="51" y="328"/>
                                  <a:pt x="68" y="321"/>
                                  <a:pt x="74" y="329"/>
                                </a:cubicBezTo>
                                <a:cubicBezTo>
                                  <a:pt x="82" y="339"/>
                                  <a:pt x="75" y="356"/>
                                  <a:pt x="83" y="366"/>
                                </a:cubicBezTo>
                                <a:cubicBezTo>
                                  <a:pt x="98" y="385"/>
                                  <a:pt x="189" y="400"/>
                                  <a:pt x="202" y="402"/>
                                </a:cubicBezTo>
                                <a:cubicBezTo>
                                  <a:pt x="250" y="392"/>
                                  <a:pt x="247" y="408"/>
                                  <a:pt x="247" y="384"/>
                                </a:cubicBezTo>
                              </a:path>
                            </a:pathLst>
                          </a:custGeom>
                          <a:noFill/>
                          <a:ln w="9525">
                            <a:solidFill>
                              <a:srgbClr val="008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3092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13" y="3456"/>
                          <a:ext cx="348" cy="183"/>
                        </a:xfrm>
                        <a:custGeom>
                          <a:avLst/>
                          <a:gdLst>
                            <a:gd name="T0" fmla="*/ 348 w 348"/>
                            <a:gd name="T1" fmla="*/ 183 h 183"/>
                            <a:gd name="T2" fmla="*/ 210 w 348"/>
                            <a:gd name="T3" fmla="*/ 137 h 183"/>
                            <a:gd name="T4" fmla="*/ 183 w 348"/>
                            <a:gd name="T5" fmla="*/ 119 h 183"/>
                            <a:gd name="T6" fmla="*/ 128 w 348"/>
                            <a:gd name="T7" fmla="*/ 101 h 183"/>
                            <a:gd name="T8" fmla="*/ 37 w 348"/>
                            <a:gd name="T9" fmla="*/ 55 h 183"/>
                            <a:gd name="T10" fmla="*/ 0 w 348"/>
                            <a:gd name="T11" fmla="*/ 0 h 183"/>
                            <a:gd name="T12" fmla="*/ 0 60000 65536"/>
                            <a:gd name="T13" fmla="*/ 0 60000 65536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w 348"/>
                            <a:gd name="T19" fmla="*/ 0 h 183"/>
                            <a:gd name="T20" fmla="*/ 348 w 348"/>
                            <a:gd name="T21" fmla="*/ 183 h 183"/>
                          </a:gdLst>
                          <a:ahLst/>
                          <a:cxnLst>
                            <a:cxn ang="T12">
                              <a:pos x="T0" y="T1"/>
                            </a:cxn>
                            <a:cxn ang="T13">
                              <a:pos x="T2" y="T3"/>
                            </a:cxn>
                            <a:cxn ang="T14">
                              <a:pos x="T4" y="T5"/>
                            </a:cxn>
                            <a:cxn ang="T15">
                              <a:pos x="T6" y="T7"/>
                            </a:cxn>
                            <a:cxn ang="T16">
                              <a:pos x="T8" y="T9"/>
                            </a:cxn>
                            <a:cxn ang="T17">
                              <a:pos x="T10" y="T11"/>
                            </a:cxn>
                          </a:cxnLst>
                          <a:rect l="T18" t="T19" r="T20" b="T21"/>
                          <a:pathLst>
                            <a:path w="348" h="183">
                              <a:moveTo>
                                <a:pt x="348" y="183"/>
                              </a:moveTo>
                              <a:cubicBezTo>
                                <a:pt x="294" y="132"/>
                                <a:pt x="318" y="147"/>
                                <a:pt x="210" y="137"/>
                              </a:cubicBezTo>
                              <a:cubicBezTo>
                                <a:pt x="201" y="131"/>
                                <a:pt x="193" y="123"/>
                                <a:pt x="183" y="119"/>
                              </a:cubicBezTo>
                              <a:cubicBezTo>
                                <a:pt x="165" y="111"/>
                                <a:pt x="128" y="101"/>
                                <a:pt x="128" y="101"/>
                              </a:cubicBezTo>
                              <a:cubicBezTo>
                                <a:pt x="98" y="70"/>
                                <a:pt x="80" y="64"/>
                                <a:pt x="37" y="55"/>
                              </a:cubicBezTo>
                              <a:cubicBezTo>
                                <a:pt x="18" y="37"/>
                                <a:pt x="0" y="28"/>
                                <a:pt x="0" y="0"/>
                              </a:cubicBezTo>
                            </a:path>
                          </a:pathLst>
                        </a:custGeom>
                        <a:noFill/>
                        <a:ln w="9525">
                          <a:solidFill>
                            <a:srgbClr val="008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3090" name="Freeform 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47" y="3191"/>
                        <a:ext cx="579" cy="475"/>
                      </a:xfrm>
                      <a:custGeom>
                        <a:avLst/>
                        <a:gdLst>
                          <a:gd name="T0" fmla="*/ 433 w 579"/>
                          <a:gd name="T1" fmla="*/ 0 h 475"/>
                          <a:gd name="T2" fmla="*/ 287 w 579"/>
                          <a:gd name="T3" fmla="*/ 55 h 475"/>
                          <a:gd name="T4" fmla="*/ 186 w 579"/>
                          <a:gd name="T5" fmla="*/ 46 h 475"/>
                          <a:gd name="T6" fmla="*/ 195 w 579"/>
                          <a:gd name="T7" fmla="*/ 219 h 475"/>
                          <a:gd name="T8" fmla="*/ 232 w 579"/>
                          <a:gd name="T9" fmla="*/ 228 h 475"/>
                          <a:gd name="T10" fmla="*/ 250 w 579"/>
                          <a:gd name="T11" fmla="*/ 247 h 475"/>
                          <a:gd name="T12" fmla="*/ 287 w 579"/>
                          <a:gd name="T13" fmla="*/ 238 h 475"/>
                          <a:gd name="T14" fmla="*/ 332 w 579"/>
                          <a:gd name="T15" fmla="*/ 219 h 475"/>
                          <a:gd name="T16" fmla="*/ 406 w 579"/>
                          <a:gd name="T17" fmla="*/ 265 h 475"/>
                          <a:gd name="T18" fmla="*/ 488 w 579"/>
                          <a:gd name="T19" fmla="*/ 228 h 475"/>
                          <a:gd name="T20" fmla="*/ 570 w 579"/>
                          <a:gd name="T21" fmla="*/ 219 h 475"/>
                          <a:gd name="T22" fmla="*/ 579 w 579"/>
                          <a:gd name="T23" fmla="*/ 192 h 475"/>
                          <a:gd name="T24" fmla="*/ 524 w 579"/>
                          <a:gd name="T25" fmla="*/ 91 h 475"/>
                          <a:gd name="T26" fmla="*/ 570 w 579"/>
                          <a:gd name="T27" fmla="*/ 201 h 475"/>
                          <a:gd name="T28" fmla="*/ 479 w 579"/>
                          <a:gd name="T29" fmla="*/ 219 h 475"/>
                          <a:gd name="T30" fmla="*/ 424 w 579"/>
                          <a:gd name="T31" fmla="*/ 228 h 475"/>
                          <a:gd name="T32" fmla="*/ 387 w 579"/>
                          <a:gd name="T33" fmla="*/ 265 h 475"/>
                          <a:gd name="T34" fmla="*/ 342 w 579"/>
                          <a:gd name="T35" fmla="*/ 228 h 475"/>
                          <a:gd name="T36" fmla="*/ 314 w 579"/>
                          <a:gd name="T37" fmla="*/ 219 h 475"/>
                          <a:gd name="T38" fmla="*/ 287 w 579"/>
                          <a:gd name="T39" fmla="*/ 228 h 475"/>
                          <a:gd name="T40" fmla="*/ 268 w 579"/>
                          <a:gd name="T41" fmla="*/ 247 h 475"/>
                          <a:gd name="T42" fmla="*/ 204 w 579"/>
                          <a:gd name="T43" fmla="*/ 265 h 475"/>
                          <a:gd name="T44" fmla="*/ 195 w 579"/>
                          <a:gd name="T45" fmla="*/ 338 h 475"/>
                          <a:gd name="T46" fmla="*/ 214 w 579"/>
                          <a:gd name="T47" fmla="*/ 439 h 475"/>
                          <a:gd name="T48" fmla="*/ 195 w 579"/>
                          <a:gd name="T49" fmla="*/ 420 h 475"/>
                          <a:gd name="T50" fmla="*/ 186 w 579"/>
                          <a:gd name="T51" fmla="*/ 366 h 475"/>
                          <a:gd name="T52" fmla="*/ 195 w 579"/>
                          <a:gd name="T53" fmla="*/ 448 h 475"/>
                          <a:gd name="T54" fmla="*/ 95 w 579"/>
                          <a:gd name="T55" fmla="*/ 256 h 475"/>
                          <a:gd name="T56" fmla="*/ 76 w 579"/>
                          <a:gd name="T57" fmla="*/ 201 h 475"/>
                          <a:gd name="T58" fmla="*/ 12 w 579"/>
                          <a:gd name="T59" fmla="*/ 146 h 475"/>
                          <a:gd name="T60" fmla="*/ 3 w 579"/>
                          <a:gd name="T61" fmla="*/ 91 h 475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w 579"/>
                          <a:gd name="T94" fmla="*/ 0 h 475"/>
                          <a:gd name="T95" fmla="*/ 579 w 579"/>
                          <a:gd name="T96" fmla="*/ 475 h 475"/>
                        </a:gdLst>
                        <a:ahLst/>
                        <a:cxnLst>
                          <a:cxn ang="T62">
                            <a:pos x="T0" y="T1"/>
                          </a:cxn>
                          <a:cxn ang="T63">
                            <a:pos x="T2" y="T3"/>
                          </a:cxn>
                          <a:cxn ang="T64">
                            <a:pos x="T4" y="T5"/>
                          </a:cxn>
                          <a:cxn ang="T65">
                            <a:pos x="T6" y="T7"/>
                          </a:cxn>
                          <a:cxn ang="T66">
                            <a:pos x="T8" y="T9"/>
                          </a:cxn>
                          <a:cxn ang="T67">
                            <a:pos x="T10" y="T11"/>
                          </a:cxn>
                          <a:cxn ang="T68">
                            <a:pos x="T12" y="T13"/>
                          </a:cxn>
                          <a:cxn ang="T69">
                            <a:pos x="T14" y="T15"/>
                          </a:cxn>
                          <a:cxn ang="T70">
                            <a:pos x="T16" y="T17"/>
                          </a:cxn>
                          <a:cxn ang="T71">
                            <a:pos x="T18" y="T19"/>
                          </a:cxn>
                          <a:cxn ang="T72">
                            <a:pos x="T20" y="T21"/>
                          </a:cxn>
                          <a:cxn ang="T73">
                            <a:pos x="T22" y="T23"/>
                          </a:cxn>
                          <a:cxn ang="T74">
                            <a:pos x="T24" y="T25"/>
                          </a:cxn>
                          <a:cxn ang="T75">
                            <a:pos x="T26" y="T27"/>
                          </a:cxn>
                          <a:cxn ang="T76">
                            <a:pos x="T28" y="T29"/>
                          </a:cxn>
                          <a:cxn ang="T77">
                            <a:pos x="T30" y="T31"/>
                          </a:cxn>
                          <a:cxn ang="T78">
                            <a:pos x="T32" y="T33"/>
                          </a:cxn>
                          <a:cxn ang="T79">
                            <a:pos x="T34" y="T35"/>
                          </a:cxn>
                          <a:cxn ang="T80">
                            <a:pos x="T36" y="T37"/>
                          </a:cxn>
                          <a:cxn ang="T81">
                            <a:pos x="T38" y="T39"/>
                          </a:cxn>
                          <a:cxn ang="T82">
                            <a:pos x="T40" y="T41"/>
                          </a:cxn>
                          <a:cxn ang="T83">
                            <a:pos x="T42" y="T43"/>
                          </a:cxn>
                          <a:cxn ang="T84">
                            <a:pos x="T44" y="T45"/>
                          </a:cxn>
                          <a:cxn ang="T85">
                            <a:pos x="T46" y="T47"/>
                          </a:cxn>
                          <a:cxn ang="T86">
                            <a:pos x="T48" y="T49"/>
                          </a:cxn>
                          <a:cxn ang="T87">
                            <a:pos x="T50" y="T51"/>
                          </a:cxn>
                          <a:cxn ang="T88">
                            <a:pos x="T52" y="T53"/>
                          </a:cxn>
                          <a:cxn ang="T89">
                            <a:pos x="T54" y="T55"/>
                          </a:cxn>
                          <a:cxn ang="T90">
                            <a:pos x="T56" y="T57"/>
                          </a:cxn>
                          <a:cxn ang="T91">
                            <a:pos x="T58" y="T59"/>
                          </a:cxn>
                          <a:cxn ang="T92">
                            <a:pos x="T60" y="T61"/>
                          </a:cxn>
                        </a:cxnLst>
                        <a:rect l="T93" t="T94" r="T95" b="T96"/>
                        <a:pathLst>
                          <a:path w="579" h="475">
                            <a:moveTo>
                              <a:pt x="433" y="0"/>
                            </a:moveTo>
                            <a:cubicBezTo>
                              <a:pt x="378" y="37"/>
                              <a:pt x="357" y="46"/>
                              <a:pt x="287" y="55"/>
                            </a:cubicBezTo>
                            <a:cubicBezTo>
                              <a:pt x="246" y="47"/>
                              <a:pt x="224" y="32"/>
                              <a:pt x="186" y="46"/>
                            </a:cubicBezTo>
                            <a:cubicBezTo>
                              <a:pt x="189" y="104"/>
                              <a:pt x="181" y="163"/>
                              <a:pt x="195" y="219"/>
                            </a:cubicBezTo>
                            <a:cubicBezTo>
                              <a:pt x="198" y="231"/>
                              <a:pt x="221" y="222"/>
                              <a:pt x="232" y="228"/>
                            </a:cubicBezTo>
                            <a:cubicBezTo>
                              <a:pt x="240" y="232"/>
                              <a:pt x="244" y="241"/>
                              <a:pt x="250" y="247"/>
                            </a:cubicBezTo>
                            <a:cubicBezTo>
                              <a:pt x="262" y="244"/>
                              <a:pt x="277" y="246"/>
                              <a:pt x="287" y="238"/>
                            </a:cubicBezTo>
                            <a:cubicBezTo>
                              <a:pt x="328" y="205"/>
                              <a:pt x="251" y="199"/>
                              <a:pt x="332" y="219"/>
                            </a:cubicBezTo>
                            <a:cubicBezTo>
                              <a:pt x="355" y="242"/>
                              <a:pt x="374" y="255"/>
                              <a:pt x="406" y="265"/>
                            </a:cubicBezTo>
                            <a:cubicBezTo>
                              <a:pt x="424" y="212"/>
                              <a:pt x="429" y="218"/>
                              <a:pt x="488" y="228"/>
                            </a:cubicBezTo>
                            <a:cubicBezTo>
                              <a:pt x="515" y="225"/>
                              <a:pt x="544" y="229"/>
                              <a:pt x="570" y="219"/>
                            </a:cubicBezTo>
                            <a:cubicBezTo>
                              <a:pt x="579" y="216"/>
                              <a:pt x="579" y="201"/>
                              <a:pt x="579" y="192"/>
                            </a:cubicBezTo>
                            <a:cubicBezTo>
                              <a:pt x="579" y="162"/>
                              <a:pt x="544" y="111"/>
                              <a:pt x="524" y="91"/>
                            </a:cubicBezTo>
                            <a:cubicBezTo>
                              <a:pt x="538" y="130"/>
                              <a:pt x="557" y="162"/>
                              <a:pt x="570" y="201"/>
                            </a:cubicBezTo>
                            <a:cubicBezTo>
                              <a:pt x="551" y="258"/>
                              <a:pt x="574" y="219"/>
                              <a:pt x="479" y="219"/>
                            </a:cubicBezTo>
                            <a:cubicBezTo>
                              <a:pt x="460" y="219"/>
                              <a:pt x="442" y="225"/>
                              <a:pt x="424" y="228"/>
                            </a:cubicBezTo>
                            <a:cubicBezTo>
                              <a:pt x="423" y="229"/>
                              <a:pt x="390" y="265"/>
                              <a:pt x="387" y="265"/>
                            </a:cubicBezTo>
                            <a:cubicBezTo>
                              <a:pt x="367" y="265"/>
                              <a:pt x="356" y="236"/>
                              <a:pt x="342" y="228"/>
                            </a:cubicBezTo>
                            <a:cubicBezTo>
                              <a:pt x="334" y="223"/>
                              <a:pt x="323" y="222"/>
                              <a:pt x="314" y="219"/>
                            </a:cubicBezTo>
                            <a:cubicBezTo>
                              <a:pt x="305" y="222"/>
                              <a:pt x="295" y="223"/>
                              <a:pt x="287" y="228"/>
                            </a:cubicBezTo>
                            <a:cubicBezTo>
                              <a:pt x="279" y="233"/>
                              <a:pt x="276" y="243"/>
                              <a:pt x="268" y="247"/>
                            </a:cubicBezTo>
                            <a:cubicBezTo>
                              <a:pt x="248" y="257"/>
                              <a:pt x="225" y="258"/>
                              <a:pt x="204" y="265"/>
                            </a:cubicBezTo>
                            <a:cubicBezTo>
                              <a:pt x="201" y="289"/>
                              <a:pt x="201" y="314"/>
                              <a:pt x="195" y="338"/>
                            </a:cubicBezTo>
                            <a:cubicBezTo>
                              <a:pt x="184" y="380"/>
                              <a:pt x="140" y="415"/>
                              <a:pt x="214" y="439"/>
                            </a:cubicBezTo>
                            <a:cubicBezTo>
                              <a:pt x="208" y="433"/>
                              <a:pt x="198" y="428"/>
                              <a:pt x="195" y="420"/>
                            </a:cubicBezTo>
                            <a:cubicBezTo>
                              <a:pt x="188" y="403"/>
                              <a:pt x="186" y="348"/>
                              <a:pt x="186" y="366"/>
                            </a:cubicBezTo>
                            <a:cubicBezTo>
                              <a:pt x="186" y="393"/>
                              <a:pt x="195" y="475"/>
                              <a:pt x="195" y="448"/>
                            </a:cubicBezTo>
                            <a:cubicBezTo>
                              <a:pt x="195" y="332"/>
                              <a:pt x="204" y="278"/>
                              <a:pt x="95" y="256"/>
                            </a:cubicBezTo>
                            <a:cubicBezTo>
                              <a:pt x="94" y="252"/>
                              <a:pt x="79" y="205"/>
                              <a:pt x="76" y="201"/>
                            </a:cubicBezTo>
                            <a:cubicBezTo>
                              <a:pt x="69" y="193"/>
                              <a:pt x="24" y="157"/>
                              <a:pt x="12" y="146"/>
                            </a:cubicBezTo>
                            <a:cubicBezTo>
                              <a:pt x="0" y="110"/>
                              <a:pt x="3" y="128"/>
                              <a:pt x="3" y="91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8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3088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0" y="768"/>
                      <a:ext cx="48" cy="4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80008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086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1392"/>
                    <a:ext cx="48" cy="4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80008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084" name="Oval 34"/>
                <p:cNvSpPr>
                  <a:spLocks noChangeArrowheads="1"/>
                </p:cNvSpPr>
                <p:nvPr/>
              </p:nvSpPr>
              <p:spPr bwMode="auto">
                <a:xfrm>
                  <a:off x="3120" y="3552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80008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082" name="Oval 35"/>
              <p:cNvSpPr>
                <a:spLocks noChangeArrowheads="1"/>
              </p:cNvSpPr>
              <p:nvPr/>
            </p:nvSpPr>
            <p:spPr bwMode="auto">
              <a:xfrm>
                <a:off x="3408" y="2256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0" name="Oval 36"/>
            <p:cNvSpPr>
              <a:spLocks noChangeArrowheads="1"/>
            </p:cNvSpPr>
            <p:nvPr/>
          </p:nvSpPr>
          <p:spPr bwMode="auto">
            <a:xfrm>
              <a:off x="2688" y="10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1286" name="Text Box 38"/>
          <p:cNvSpPr txBox="1">
            <a:spLocks noChangeArrowheads="1"/>
          </p:cNvSpPr>
          <p:nvPr/>
        </p:nvSpPr>
        <p:spPr bwMode="auto">
          <a:xfrm>
            <a:off x="533400" y="1981200"/>
            <a:ext cx="861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endParaRPr lang="en-US" sz="2400" b="1" i="1" u="sng" dirty="0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lfae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24977" y="2819400"/>
            <a:ext cx="3974166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7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LỊCH</a:t>
            </a:r>
            <a:r>
              <a:rPr lang="en-US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7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SỬ</a:t>
            </a:r>
            <a:r>
              <a:rPr lang="en-US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6" dur="200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3" presetClass="entr" presetSubtype="528" repeatCount="indefinite" fill="remove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8571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8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8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8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8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566" y="3810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57200" y="1499909"/>
            <a:ext cx="9144000" cy="1307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gồm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quân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triều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quân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địa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sách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ngụ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ư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nông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994716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7858" y="2821458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57200" y="3429000"/>
            <a:ext cx="9144000" cy="66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Quốc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triều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luật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Luật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8756" y="3963956"/>
            <a:ext cx="8610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80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80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</a:t>
            </a:r>
            <a:r>
              <a:rPr kumimoji="0" lang="en-US" sz="280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dung:</a:t>
            </a:r>
            <a:endParaRPr kumimoji="0" lang="en-US" sz="280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Nhằm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bảo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vua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lang="en-US" sz="2800" dirty="0" err="1"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</a:t>
            </a:r>
            <a:r>
              <a:rPr lang="en-US" sz="2800" dirty="0" err="1"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tộc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bảo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g/c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thống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Bảo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người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phụ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nữ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92834" y="5792756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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ây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en-US" sz="2800" dirty="0" err="1" smtClean="0">
                <a:solidFill>
                  <a:srgbClr val="7030A0"/>
                </a:solidFill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luật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800" dirty="0" err="1" smtClean="0">
                <a:solidFill>
                  <a:srgbClr val="7030A0"/>
                </a:solidFill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</a:t>
            </a:r>
            <a:r>
              <a:rPr lang="en-US" sz="2800" dirty="0" err="1" smtClean="0">
                <a:solidFill>
                  <a:srgbClr val="7030A0"/>
                </a:solidFill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nhất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phong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kiến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nước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553" grpId="0"/>
      <p:bldP spid="4" grpId="0"/>
      <p:bldP spid="5" grpId="0"/>
      <p:bldP spid="23554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lnh_th_dai_viet_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-69273"/>
            <a:ext cx="4876800" cy="6927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1477" y="219639"/>
            <a:ext cx="3429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CỦNG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CỐ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28600" y="856357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Câu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1: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quyền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phong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kiến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Lê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sơ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xây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dựng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chỉnh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nhất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1557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Lê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Tổ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1557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Lê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Tông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1557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Lê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Tông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1557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Lê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Tông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Câu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2: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Lê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sơ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nước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chia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1557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đạo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thừa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tuyên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1557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đạo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thừa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tuyên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1557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đạo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thừa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tuyên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1557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đạo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thừa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tuyên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Câu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3: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sơ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một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bộ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luật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mới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ban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dưới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triều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vua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1557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lang="en-US" sz="2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ê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Tổ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1557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Lê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Tông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1557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Lê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Tông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1557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Lê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Tông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11296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Câu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4: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Bộ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luật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mới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Lê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sơ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="1" i="1" dirty="0" err="1"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tên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en-US" sz="2400" b="1" i="1" dirty="0" err="1"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lang="en-US" sz="2400" b="1" i="1" dirty="0" err="1"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22338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Luật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en-US" sz="2400" dirty="0" err="1"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22338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Luật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Đức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22338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en-US" sz="2400" dirty="0" err="1"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luật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22338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</a:t>
            </a:r>
            <a:r>
              <a:rPr lang="en-US" sz="2400" dirty="0" err="1"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triều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en-US" sz="2400" dirty="0" err="1"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luật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Câu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5: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Quân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Lê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sơ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="1" i="1" dirty="0" err="1"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bộ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phận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</a:t>
            </a:r>
            <a:r>
              <a:rPr lang="en-US" sz="2400" b="1" i="1" dirty="0" err="1"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en-US" sz="2400" b="1" i="1" dirty="0" err="1"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68363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ở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triều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</a:t>
            </a:r>
            <a:r>
              <a:rPr lang="en-US" sz="2400" dirty="0" err="1"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lang="en-US" sz="2400" dirty="0" err="1"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dirty="0" err="1"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vương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hầu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68363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ở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địa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lang="en-US" sz="2400" dirty="0" err="1"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dirty="0" err="1"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en-US" sz="2400" dirty="0" err="1">
                <a:ea typeface="Calibri" pitchFamily="34" charset="0"/>
                <a:cs typeface="Times New Roman" pitchFamily="18" charset="0"/>
              </a:rPr>
              <a:t>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trưởng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miền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en-US" sz="2400" dirty="0" err="1"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68363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dirty="0" err="1"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vương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hầu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tộc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lang="en-US" sz="2400" dirty="0" err="1"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địa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68363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triều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</a:t>
            </a:r>
            <a:r>
              <a:rPr lang="en-US" sz="2400" dirty="0" err="1"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lang="en-US" sz="2400" dirty="0" err="1"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địa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71477" y="219639"/>
            <a:ext cx="3429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CỦNG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CỐ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066800" y="533400"/>
            <a:ext cx="762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/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130175" y="214313"/>
            <a:ext cx="8785225" cy="5805487"/>
            <a:chOff x="237" y="490"/>
            <a:chExt cx="11670" cy="15017"/>
          </a:xfrm>
        </p:grpSpPr>
        <p:sp>
          <p:nvSpPr>
            <p:cNvPr id="11276" name="Line 4"/>
            <p:cNvSpPr>
              <a:spLocks noChangeShapeType="1"/>
            </p:cNvSpPr>
            <p:nvPr/>
          </p:nvSpPr>
          <p:spPr bwMode="auto">
            <a:xfrm>
              <a:off x="2907" y="567"/>
              <a:ext cx="900" cy="0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7" name="Object 6"/>
            <p:cNvGraphicFramePr>
              <a:graphicFrameLocks noChangeAspect="1"/>
            </p:cNvGraphicFramePr>
            <p:nvPr/>
          </p:nvGraphicFramePr>
          <p:xfrm>
            <a:off x="8847" y="12627"/>
            <a:ext cx="2860" cy="2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r:id="rId3" imgW="1999793" imgH="1831543" progId="">
                    <p:embed/>
                  </p:oleObj>
                </mc:Choice>
                <mc:Fallback>
                  <p:oleObj r:id="rId3" imgW="1999793" imgH="1831543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7" y="12627"/>
                          <a:ext cx="2860" cy="28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8" name="Line 7"/>
            <p:cNvSpPr>
              <a:spLocks noChangeShapeType="1"/>
            </p:cNvSpPr>
            <p:nvPr/>
          </p:nvSpPr>
          <p:spPr bwMode="auto">
            <a:xfrm>
              <a:off x="927" y="4108"/>
              <a:ext cx="0" cy="7260"/>
            </a:xfrm>
            <a:prstGeom prst="line">
              <a:avLst/>
            </a:prstGeom>
            <a:noFill/>
            <a:ln w="57150" cmpd="thinThick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8"/>
            <p:cNvSpPr>
              <a:spLocks noChangeShapeType="1"/>
            </p:cNvSpPr>
            <p:nvPr/>
          </p:nvSpPr>
          <p:spPr bwMode="auto">
            <a:xfrm>
              <a:off x="11217" y="3808"/>
              <a:ext cx="0" cy="7560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1280" name="Picture 9" descr="tb_big-yelloy-flow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" y="2952"/>
              <a:ext cx="1365" cy="1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1" name="Picture 10" descr="light-blue-rose-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" y="11547"/>
              <a:ext cx="120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2" name="Picture 11" descr="red-curves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7" y="490"/>
              <a:ext cx="4680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3" name="Line 12"/>
            <p:cNvSpPr>
              <a:spLocks noChangeShapeType="1"/>
            </p:cNvSpPr>
            <p:nvPr/>
          </p:nvSpPr>
          <p:spPr bwMode="auto">
            <a:xfrm>
              <a:off x="8487" y="567"/>
              <a:ext cx="900" cy="0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1284" name="Picture 13" descr="light-blue-rose-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18" y="927"/>
              <a:ext cx="1049" cy="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5" name="Picture 14" descr="tb_big-yelloy-flow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42" y="11412"/>
              <a:ext cx="1365" cy="1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6" name="Picture 15" descr="gray-eyes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7" y="13734"/>
              <a:ext cx="540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8" name="Text Box 20"/>
          <p:cNvSpPr txBox="1">
            <a:spLocks noChangeArrowheads="1"/>
          </p:cNvSpPr>
          <p:nvPr/>
        </p:nvSpPr>
        <p:spPr bwMode="auto">
          <a:xfrm>
            <a:off x="2743200" y="2209800"/>
            <a:ext cx="365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/>
          </a:p>
        </p:txBody>
      </p:sp>
      <p:sp>
        <p:nvSpPr>
          <p:cNvPr id="11269" name="Text Box 22"/>
          <p:cNvSpPr txBox="1">
            <a:spLocks noChangeArrowheads="1"/>
          </p:cNvSpPr>
          <p:nvPr/>
        </p:nvSpPr>
        <p:spPr bwMode="auto">
          <a:xfrm>
            <a:off x="914400" y="19050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/>
          </a:p>
        </p:txBody>
      </p:sp>
      <p:sp>
        <p:nvSpPr>
          <p:cNvPr id="11270" name="Text Box 24"/>
          <p:cNvSpPr txBox="1">
            <a:spLocks noChangeArrowheads="1"/>
          </p:cNvSpPr>
          <p:nvPr/>
        </p:nvSpPr>
        <p:spPr bwMode="auto">
          <a:xfrm>
            <a:off x="1219200" y="2057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/>
          </a:p>
        </p:txBody>
      </p:sp>
      <p:sp>
        <p:nvSpPr>
          <p:cNvPr id="11271" name="Text Box 26"/>
          <p:cNvSpPr txBox="1">
            <a:spLocks noChangeArrowheads="1"/>
          </p:cNvSpPr>
          <p:nvPr/>
        </p:nvSpPr>
        <p:spPr bwMode="auto">
          <a:xfrm>
            <a:off x="6553200" y="2209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/>
          </a:p>
        </p:txBody>
      </p:sp>
      <p:sp>
        <p:nvSpPr>
          <p:cNvPr id="11272" name="WordArt 5"/>
          <p:cNvSpPr>
            <a:spLocks noChangeArrowheads="1" noChangeShapeType="1" noTextEdit="1"/>
          </p:cNvSpPr>
          <p:nvPr/>
        </p:nvSpPr>
        <p:spPr bwMode="auto">
          <a:xfrm>
            <a:off x="1600200" y="1600200"/>
            <a:ext cx="6019800" cy="15240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Chào mừng quí thầy cô đến thăm lớp</a:t>
            </a:r>
            <a:endParaRPr lang="en-US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1273" name="Rectangle 3"/>
          <p:cNvSpPr>
            <a:spLocks noChangeArrowheads="1"/>
          </p:cNvSpPr>
          <p:nvPr/>
        </p:nvSpPr>
        <p:spPr bwMode="auto">
          <a:xfrm>
            <a:off x="2209800" y="3240088"/>
            <a:ext cx="5341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B050"/>
                </a:solidFill>
                <a:cs typeface="Times New Roman" pitchFamily="18" charset="0"/>
              </a:rPr>
              <a:t>Môn: LỊCH SỬ</a:t>
            </a:r>
          </a:p>
        </p:txBody>
      </p:sp>
      <p:sp>
        <p:nvSpPr>
          <p:cNvPr id="11274" name="TextBox 1"/>
          <p:cNvSpPr txBox="1">
            <a:spLocks noChangeArrowheads="1"/>
          </p:cNvSpPr>
          <p:nvPr/>
        </p:nvSpPr>
        <p:spPr bwMode="auto">
          <a:xfrm>
            <a:off x="2139950" y="5692775"/>
            <a:ext cx="5064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b="1"/>
              <a:t>GV: Nguyễn Thị Thủy</a:t>
            </a:r>
          </a:p>
        </p:txBody>
      </p:sp>
      <p:sp>
        <p:nvSpPr>
          <p:cNvPr id="11275" name="TextBox 5"/>
          <p:cNvSpPr txBox="1">
            <a:spLocks noChangeArrowheads="1"/>
          </p:cNvSpPr>
          <p:nvPr/>
        </p:nvSpPr>
        <p:spPr bwMode="auto">
          <a:xfrm>
            <a:off x="1609725" y="914400"/>
            <a:ext cx="540067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5000" b="1">
                <a:latin typeface="Arial" pitchFamily="34" charset="0"/>
                <a:cs typeface="Times New Roman" pitchFamily="18" charset="0"/>
              </a:rPr>
              <a:t>Trường THCS Bồ Đề</a:t>
            </a:r>
          </a:p>
        </p:txBody>
      </p:sp>
    </p:spTree>
    <p:extLst>
      <p:ext uri="{BB962C8B-B14F-4D97-AF65-F5344CB8AC3E}">
        <p14:creationId xmlns:p14="http://schemas.microsoft.com/office/powerpoint/2010/main" val="23196169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34774"/>
            <a:ext cx="8153400" cy="1651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20: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Đại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Việt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thời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Lê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sơ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1428 - 1527</a:t>
            </a:r>
            <a:endParaRPr lang="en-US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0" y="1905000"/>
            <a:ext cx="64008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09600" y="27432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4290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188942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953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tộc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0" y="2667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6096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16002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36576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hưng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48768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Mạt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304800" y="2209800"/>
            <a:ext cx="8534400" cy="0"/>
          </a:xfrm>
          <a:prstGeom prst="straightConnector1">
            <a:avLst/>
          </a:prstGeom>
          <a:ln w="444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inus 4"/>
          <p:cNvSpPr/>
          <p:nvPr/>
        </p:nvSpPr>
        <p:spPr>
          <a:xfrm rot="5400000">
            <a:off x="2019300" y="2019300"/>
            <a:ext cx="266700" cy="342900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inus 5"/>
          <p:cNvSpPr/>
          <p:nvPr/>
        </p:nvSpPr>
        <p:spPr>
          <a:xfrm rot="5400000">
            <a:off x="3162300" y="2019300"/>
            <a:ext cx="266700" cy="342900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inus 6"/>
          <p:cNvSpPr/>
          <p:nvPr/>
        </p:nvSpPr>
        <p:spPr>
          <a:xfrm rot="5400000">
            <a:off x="5372100" y="2019300"/>
            <a:ext cx="266700" cy="342900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inus 7"/>
          <p:cNvSpPr/>
          <p:nvPr/>
        </p:nvSpPr>
        <p:spPr>
          <a:xfrm rot="5400000">
            <a:off x="7658100" y="2019300"/>
            <a:ext cx="266700" cy="342900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inus 8"/>
          <p:cNvSpPr/>
          <p:nvPr/>
        </p:nvSpPr>
        <p:spPr>
          <a:xfrm rot="5400000">
            <a:off x="6438900" y="2019300"/>
            <a:ext cx="266700" cy="342900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94645" y="838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2590800"/>
            <a:ext cx="1143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980 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95600" y="2590800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1009</a:t>
            </a:r>
            <a:endParaRPr lang="en-US" sz="2400" dirty="0"/>
          </a:p>
        </p:txBody>
      </p:sp>
      <p:sp>
        <p:nvSpPr>
          <p:cNvPr id="22" name="Right Bracket 21"/>
          <p:cNvSpPr/>
          <p:nvPr/>
        </p:nvSpPr>
        <p:spPr>
          <a:xfrm rot="16200000">
            <a:off x="2498913" y="1104900"/>
            <a:ext cx="457200" cy="1295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05400" y="2590800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1428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0" y="838200"/>
            <a:ext cx="1905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91400" y="2590800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1788</a:t>
            </a:r>
            <a:endParaRPr lang="en-US" sz="2400" dirty="0"/>
          </a:p>
        </p:txBody>
      </p:sp>
      <p:sp>
        <p:nvSpPr>
          <p:cNvPr id="26" name="Right Bracket 25"/>
          <p:cNvSpPr/>
          <p:nvPr/>
        </p:nvSpPr>
        <p:spPr>
          <a:xfrm rot="16200000">
            <a:off x="6438900" y="571500"/>
            <a:ext cx="457200" cy="23622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248400" y="2590800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1527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410200" y="3429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endParaRPr lang="en-US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23658" y="3352801"/>
            <a:ext cx="2209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hưng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20678" y="3733800"/>
            <a:ext cx="1354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Mạt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31" name="Right Bracket 30"/>
          <p:cNvSpPr/>
          <p:nvPr/>
        </p:nvSpPr>
        <p:spPr>
          <a:xfrm rot="5400000">
            <a:off x="5867400" y="2514600"/>
            <a:ext cx="228600" cy="1295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Bracket 31"/>
          <p:cNvSpPr/>
          <p:nvPr/>
        </p:nvSpPr>
        <p:spPr>
          <a:xfrm rot="5400000">
            <a:off x="7239000" y="2514600"/>
            <a:ext cx="228600" cy="1295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895600" y="52578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TIẾN</a:t>
            </a:r>
            <a:r>
              <a:rPr lang="en-US" sz="28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LỊCH</a:t>
            </a:r>
            <a:r>
              <a:rPr lang="en-US" sz="28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SỬ</a:t>
            </a:r>
            <a:endParaRPr lang="en-US" sz="2800" b="1" u="sng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34774"/>
            <a:ext cx="8153400" cy="1651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20: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Đại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Việt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thời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Lê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sơ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1428 - 1527</a:t>
            </a:r>
            <a:endParaRPr lang="en-US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524000" y="1905000"/>
            <a:ext cx="64008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09600" y="25146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40: I.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507258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396944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0258" y="521043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4196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7" grpId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Line 5"/>
          <p:cNvSpPr>
            <a:spLocks noChangeShapeType="1"/>
          </p:cNvSpPr>
          <p:nvPr/>
        </p:nvSpPr>
        <p:spPr bwMode="auto">
          <a:xfrm>
            <a:off x="5105400" y="914400"/>
            <a:ext cx="0" cy="5943600"/>
          </a:xfrm>
          <a:prstGeom prst="line">
            <a:avLst/>
          </a:prstGeom>
          <a:noFill/>
          <a:ln w="28575">
            <a:solidFill>
              <a:srgbClr val="FF99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1572" y="172998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anh_chan_thoi_le_s_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8970" y="821718"/>
            <a:ext cx="3733800" cy="5219700"/>
          </a:xfrm>
          <a:prstGeom prst="rect">
            <a:avLst/>
          </a:prstGeom>
          <a:noFill/>
        </p:spPr>
      </p:pic>
      <p:sp>
        <p:nvSpPr>
          <p:cNvPr id="13" name="TextBox 12">
            <a:hlinkClick r:id="rId3" action="ppaction://hlinkfile"/>
          </p:cNvPr>
          <p:cNvSpPr txBox="1"/>
          <p:nvPr/>
        </p:nvSpPr>
        <p:spPr>
          <a:xfrm>
            <a:off x="5105400" y="6186036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828800"/>
            <a:ext cx="4953000" cy="452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Vua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↓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hữu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tướng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quốc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kiểm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chương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quốc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trọng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triều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↓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tam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tam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↓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văn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ban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võ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Khiển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Tổng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quản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↓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Bộ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029200" y="2133600"/>
            <a:ext cx="4114800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Vua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↓                               ↓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Bộ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Tam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thái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úy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Tam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↓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lâm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viện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quốc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viện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viện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Quốc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08692" y="133927"/>
            <a:ext cx="73266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ơ</a:t>
            </a:r>
            <a:r>
              <a:rPr kumimoji="0" lang="en-US" sz="3200" b="1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</a:t>
            </a:r>
            <a:r>
              <a:rPr kumimoji="0" lang="en-US" sz="3200" b="1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bộ</a:t>
            </a:r>
            <a:r>
              <a:rPr kumimoji="0" lang="en-US" sz="3200" b="1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en-US" sz="3200" b="1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3200" b="1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quyền</a:t>
            </a:r>
            <a:r>
              <a:rPr kumimoji="0" lang="en-US" sz="3200" b="1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ở 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Trung</a:t>
            </a:r>
            <a:r>
              <a:rPr kumimoji="0" lang="en-US" sz="3200" b="1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ư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ơng</a:t>
            </a:r>
            <a:endParaRPr kumimoji="0" lang="en-US" sz="4400" b="1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2977" y="1007193"/>
            <a:ext cx="33616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lang="en-US" sz="28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endParaRPr kumimoji="0" lang="en-US" sz="4000" b="1" i="1" u="sng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017891" y="1013367"/>
            <a:ext cx="40429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lang="en-US" sz="28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Thánh</a:t>
            </a:r>
            <a:r>
              <a:rPr lang="en-US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endParaRPr kumimoji="0" lang="en-US" sz="4000" b="1" i="1" u="sng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 animBg="1"/>
      <p:bldP spid="19458" grpId="0" animBg="1"/>
      <p:bldP spid="19459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947454" y="133927"/>
            <a:ext cx="72491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ơ</a:t>
            </a:r>
            <a:r>
              <a:rPr kumimoji="0" lang="en-US" sz="3200" b="1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</a:t>
            </a:r>
            <a:r>
              <a:rPr kumimoji="0" lang="en-US" sz="3200" b="1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bộ</a:t>
            </a:r>
            <a:r>
              <a:rPr kumimoji="0" lang="en-US" sz="3200" b="1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en-US" sz="3200" b="1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3200" b="1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quyền</a:t>
            </a:r>
            <a:r>
              <a:rPr kumimoji="0" lang="en-US" sz="3200" b="1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ở </a:t>
            </a:r>
            <a:r>
              <a:rPr kumimoji="0" lang="en-US" sz="3200" b="1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địa</a:t>
            </a:r>
            <a:r>
              <a:rPr kumimoji="0" lang="en-US" sz="3200" b="1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endParaRPr kumimoji="0" lang="en-US" sz="4400" b="1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2977" y="1007193"/>
            <a:ext cx="33616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lang="en-US" sz="28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endParaRPr kumimoji="0" lang="en-US" sz="4000" b="1" i="1" u="sng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17891" y="1013367"/>
            <a:ext cx="40429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lang="en-US" sz="28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Thánh</a:t>
            </a:r>
            <a:r>
              <a:rPr lang="en-US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endParaRPr kumimoji="0" lang="en-US" sz="4000" b="1" i="1" u="sng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57200" y="2468687"/>
            <a:ext cx="3505200" cy="31085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Đạo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khiển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↓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Trấn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lộ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↓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Phủ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huyện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↓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Châu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xã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29200" y="2438400"/>
            <a:ext cx="3657600" cy="3108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Đạo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(Tam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↓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Phủ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↓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Châu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huyện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↓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trưởng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33400" y="5948691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nước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quyền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chuyên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chế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chỉnh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433" grpId="0" animBg="1"/>
      <p:bldP spid="18434" grpId="0" animBg="1"/>
      <p:bldP spid="184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652</Words>
  <Application>Microsoft Office PowerPoint</Application>
  <PresentationFormat>On-screen Show (4:3)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HuongTV</cp:lastModifiedBy>
  <cp:revision>6</cp:revision>
  <dcterms:created xsi:type="dcterms:W3CDTF">2014-01-01T15:08:45Z</dcterms:created>
  <dcterms:modified xsi:type="dcterms:W3CDTF">2018-01-25T04:10:52Z</dcterms:modified>
</cp:coreProperties>
</file>